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307" r:id="rId3"/>
    <p:sldId id="308" r:id="rId4"/>
    <p:sldId id="260" r:id="rId5"/>
    <p:sldId id="262" r:id="rId6"/>
    <p:sldId id="266" r:id="rId7"/>
    <p:sldId id="265" r:id="rId8"/>
    <p:sldId id="263" r:id="rId9"/>
    <p:sldId id="270" r:id="rId10"/>
    <p:sldId id="261" r:id="rId11"/>
    <p:sldId id="314" r:id="rId12"/>
    <p:sldId id="310" r:id="rId13"/>
    <p:sldId id="269" r:id="rId14"/>
    <p:sldId id="312" r:id="rId15"/>
    <p:sldId id="276" r:id="rId16"/>
    <p:sldId id="275" r:id="rId17"/>
    <p:sldId id="285" r:id="rId18"/>
    <p:sldId id="277" r:id="rId19"/>
    <p:sldId id="315" r:id="rId20"/>
    <p:sldId id="316" r:id="rId21"/>
  </p:sldIdLst>
  <p:sldSz cx="9144000" cy="5143500" type="screen16x9"/>
  <p:notesSz cx="6858000" cy="9144000"/>
  <p:embeddedFontLs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DM Sans Medium" pitchFamily="2" charset="77"/>
      <p:regular r:id="rId27"/>
      <p:bold r:id="rId28"/>
      <p:italic r:id="rId29"/>
      <p:boldItalic r:id="rId30"/>
    </p:embeddedFont>
    <p:embeddedFont>
      <p:font typeface="DM Serif Display" pitchFamily="2" charset="0"/>
      <p:regular r:id="rId31"/>
      <p:italic r:id="rId32"/>
    </p:embeddedFont>
    <p:embeddedFont>
      <p:font typeface="Fira Sans Extra Condensed Medium" panose="020B06030500000200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5B13B8-CE9E-4521-BAD7-7AB0A293624D}">
  <a:tblStyle styleId="{2F5B13B8-CE9E-4521-BAD7-7AB0A29362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/>
    <p:restoredTop sz="94692"/>
  </p:normalViewPr>
  <p:slideViewPr>
    <p:cSldViewPr snapToGrid="0">
      <p:cViewPr varScale="1">
        <p:scale>
          <a:sx n="149" d="100"/>
          <a:sy n="149" d="100"/>
        </p:scale>
        <p:origin x="18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611C4-270C-B740-8B7C-214533F87A69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8E4228-0F8B-904D-8A1B-08148CB6E8AC}">
      <dgm:prSet phldrT="[Text]"/>
      <dgm:spPr/>
      <dgm:t>
        <a:bodyPr/>
        <a:lstStyle/>
        <a:p>
          <a:r>
            <a:rPr lang="en-US" dirty="0"/>
            <a:t>Data Prepared</a:t>
          </a:r>
        </a:p>
      </dgm:t>
    </dgm:pt>
    <dgm:pt modelId="{E2CB4E16-1949-604C-BC67-025E4616BD42}" type="parTrans" cxnId="{EF4FF118-5261-204E-98C5-77A902B542A6}">
      <dgm:prSet/>
      <dgm:spPr/>
      <dgm:t>
        <a:bodyPr/>
        <a:lstStyle/>
        <a:p>
          <a:endParaRPr lang="en-US"/>
        </a:p>
      </dgm:t>
    </dgm:pt>
    <dgm:pt modelId="{24644BE1-AC16-E244-AD6E-6FAF6B1AF36F}" type="sibTrans" cxnId="{EF4FF118-5261-204E-98C5-77A902B542A6}">
      <dgm:prSet/>
      <dgm:spPr/>
      <dgm:t>
        <a:bodyPr/>
        <a:lstStyle/>
        <a:p>
          <a:endParaRPr lang="en-US"/>
        </a:p>
      </dgm:t>
    </dgm:pt>
    <dgm:pt modelId="{DDD807E2-050D-BF4E-95E2-DA2BE722B7A2}">
      <dgm:prSet phldrT="[Text]"/>
      <dgm:spPr/>
      <dgm:t>
        <a:bodyPr/>
        <a:lstStyle/>
        <a:p>
          <a:r>
            <a:rPr lang="en-US" dirty="0"/>
            <a:t>Asses Trends</a:t>
          </a:r>
        </a:p>
      </dgm:t>
    </dgm:pt>
    <dgm:pt modelId="{C69C6767-D38B-4541-880A-BE82B4CF460C}" type="parTrans" cxnId="{6645F182-1065-7044-BD74-CF91D8E60F3E}">
      <dgm:prSet/>
      <dgm:spPr/>
      <dgm:t>
        <a:bodyPr/>
        <a:lstStyle/>
        <a:p>
          <a:endParaRPr lang="en-US"/>
        </a:p>
      </dgm:t>
    </dgm:pt>
    <dgm:pt modelId="{5FD96AF9-F86B-034F-BD8C-FDB5245AE67E}" type="sibTrans" cxnId="{6645F182-1065-7044-BD74-CF91D8E60F3E}">
      <dgm:prSet/>
      <dgm:spPr/>
      <dgm:t>
        <a:bodyPr/>
        <a:lstStyle/>
        <a:p>
          <a:endParaRPr lang="en-US"/>
        </a:p>
      </dgm:t>
    </dgm:pt>
    <dgm:pt modelId="{171D3442-298A-DE47-90CD-3F7A62DEE2DA}">
      <dgm:prSet phldrT="[Text]"/>
      <dgm:spPr/>
      <dgm:t>
        <a:bodyPr/>
        <a:lstStyle/>
        <a:p>
          <a:r>
            <a:rPr lang="en-US" dirty="0"/>
            <a:t>Test Stationarity</a:t>
          </a:r>
        </a:p>
        <a:p>
          <a:r>
            <a:rPr lang="en-US" dirty="0"/>
            <a:t>i.e. Dickey Fuller Test</a:t>
          </a:r>
        </a:p>
      </dgm:t>
    </dgm:pt>
    <dgm:pt modelId="{67D08AD0-771E-AA41-812B-05EAE71B930F}" type="parTrans" cxnId="{F49D44E8-FAA4-534A-91F6-F63597B7C2FA}">
      <dgm:prSet/>
      <dgm:spPr/>
      <dgm:t>
        <a:bodyPr/>
        <a:lstStyle/>
        <a:p>
          <a:endParaRPr lang="en-US"/>
        </a:p>
      </dgm:t>
    </dgm:pt>
    <dgm:pt modelId="{93F761D9-6657-BC49-AC16-4F902D40B742}" type="sibTrans" cxnId="{F49D44E8-FAA4-534A-91F6-F63597B7C2FA}">
      <dgm:prSet/>
      <dgm:spPr/>
      <dgm:t>
        <a:bodyPr/>
        <a:lstStyle/>
        <a:p>
          <a:endParaRPr lang="en-US"/>
        </a:p>
      </dgm:t>
    </dgm:pt>
    <dgm:pt modelId="{AD5F1993-6688-E548-AEE5-0830C47E1448}">
      <dgm:prSet phldrT="[Text]"/>
      <dgm:spPr/>
      <dgm:t>
        <a:bodyPr/>
        <a:lstStyle/>
        <a:p>
          <a:r>
            <a:rPr lang="en-US" dirty="0"/>
            <a:t>Right Model Parameters</a:t>
          </a:r>
        </a:p>
        <a:p>
          <a:r>
            <a:rPr lang="en-US" dirty="0"/>
            <a:t>ACF/PACF</a:t>
          </a:r>
        </a:p>
      </dgm:t>
    </dgm:pt>
    <dgm:pt modelId="{23A41FC3-6C7E-7F41-ABC6-C673E92EB521}" type="parTrans" cxnId="{8C2F4CC5-C6CB-AE4D-A799-9845DFB0583D}">
      <dgm:prSet/>
      <dgm:spPr/>
      <dgm:t>
        <a:bodyPr/>
        <a:lstStyle/>
        <a:p>
          <a:endParaRPr lang="en-US"/>
        </a:p>
      </dgm:t>
    </dgm:pt>
    <dgm:pt modelId="{2298503B-FB3A-9E42-9922-130919451402}" type="sibTrans" cxnId="{8C2F4CC5-C6CB-AE4D-A799-9845DFB0583D}">
      <dgm:prSet/>
      <dgm:spPr/>
      <dgm:t>
        <a:bodyPr/>
        <a:lstStyle/>
        <a:p>
          <a:endParaRPr lang="en-US"/>
        </a:p>
      </dgm:t>
    </dgm:pt>
    <dgm:pt modelId="{3ED49B2F-3BFB-7E48-B621-85FA0A307711}">
      <dgm:prSet phldrT="[Text]"/>
      <dgm:spPr/>
      <dgm:t>
        <a:bodyPr/>
        <a:lstStyle/>
        <a:p>
          <a:r>
            <a:rPr lang="en-US" dirty="0"/>
            <a:t>Predictions</a:t>
          </a:r>
        </a:p>
      </dgm:t>
    </dgm:pt>
    <dgm:pt modelId="{13BACB5C-222B-3B4D-AB77-8D65FD254C8F}" type="parTrans" cxnId="{8978AC55-BFE0-9E42-9DCF-4C0C13693102}">
      <dgm:prSet/>
      <dgm:spPr/>
      <dgm:t>
        <a:bodyPr/>
        <a:lstStyle/>
        <a:p>
          <a:endParaRPr lang="en-US"/>
        </a:p>
      </dgm:t>
    </dgm:pt>
    <dgm:pt modelId="{004BF9E8-1311-164D-A31C-746727D03F9D}" type="sibTrans" cxnId="{8978AC55-BFE0-9E42-9DCF-4C0C13693102}">
      <dgm:prSet/>
      <dgm:spPr/>
      <dgm:t>
        <a:bodyPr/>
        <a:lstStyle/>
        <a:p>
          <a:endParaRPr lang="en-US"/>
        </a:p>
      </dgm:t>
    </dgm:pt>
    <dgm:pt modelId="{867F0073-34F6-4441-9AD0-D89CA756983F}" type="pres">
      <dgm:prSet presAssocID="{322611C4-270C-B740-8B7C-214533F87A69}" presName="Name0" presStyleCnt="0">
        <dgm:presLayoutVars>
          <dgm:dir/>
          <dgm:animOne val="branch"/>
          <dgm:animLvl val="lvl"/>
        </dgm:presLayoutVars>
      </dgm:prSet>
      <dgm:spPr/>
    </dgm:pt>
    <dgm:pt modelId="{364D204C-C73C-674E-84EC-92745B6705A4}" type="pres">
      <dgm:prSet presAssocID="{C88E4228-0F8B-904D-8A1B-08148CB6E8AC}" presName="chaos" presStyleCnt="0"/>
      <dgm:spPr/>
    </dgm:pt>
    <dgm:pt modelId="{1AA0068E-EA32-6A45-A5B7-EB36C819EC79}" type="pres">
      <dgm:prSet presAssocID="{C88E4228-0F8B-904D-8A1B-08148CB6E8AC}" presName="parTx1" presStyleLbl="revTx" presStyleIdx="0" presStyleCnt="4"/>
      <dgm:spPr/>
    </dgm:pt>
    <dgm:pt modelId="{DB332656-CA17-B042-988B-FEDF02DBA536}" type="pres">
      <dgm:prSet presAssocID="{C88E4228-0F8B-904D-8A1B-08148CB6E8AC}" presName="c1" presStyleLbl="node1" presStyleIdx="0" presStyleCnt="19"/>
      <dgm:spPr/>
    </dgm:pt>
    <dgm:pt modelId="{01556AFB-7611-D94E-8418-CD0A5A4C2148}" type="pres">
      <dgm:prSet presAssocID="{C88E4228-0F8B-904D-8A1B-08148CB6E8AC}" presName="c2" presStyleLbl="node1" presStyleIdx="1" presStyleCnt="19"/>
      <dgm:spPr/>
    </dgm:pt>
    <dgm:pt modelId="{C3A36D7B-569C-CE48-8F46-E17C811B4E95}" type="pres">
      <dgm:prSet presAssocID="{C88E4228-0F8B-904D-8A1B-08148CB6E8AC}" presName="c3" presStyleLbl="node1" presStyleIdx="2" presStyleCnt="19"/>
      <dgm:spPr/>
    </dgm:pt>
    <dgm:pt modelId="{740F47E8-8E9D-6841-BDC4-0E8C90FB2B90}" type="pres">
      <dgm:prSet presAssocID="{C88E4228-0F8B-904D-8A1B-08148CB6E8AC}" presName="c4" presStyleLbl="node1" presStyleIdx="3" presStyleCnt="19"/>
      <dgm:spPr/>
    </dgm:pt>
    <dgm:pt modelId="{76722E6E-BA32-6E46-9F62-35F594C10109}" type="pres">
      <dgm:prSet presAssocID="{C88E4228-0F8B-904D-8A1B-08148CB6E8AC}" presName="c5" presStyleLbl="node1" presStyleIdx="4" presStyleCnt="19"/>
      <dgm:spPr/>
    </dgm:pt>
    <dgm:pt modelId="{6360541C-B17B-A744-89A1-256248DFF4B6}" type="pres">
      <dgm:prSet presAssocID="{C88E4228-0F8B-904D-8A1B-08148CB6E8AC}" presName="c6" presStyleLbl="node1" presStyleIdx="5" presStyleCnt="19"/>
      <dgm:spPr/>
    </dgm:pt>
    <dgm:pt modelId="{1DB109D4-9641-A447-BDE8-E682D2ED17B3}" type="pres">
      <dgm:prSet presAssocID="{C88E4228-0F8B-904D-8A1B-08148CB6E8AC}" presName="c7" presStyleLbl="node1" presStyleIdx="6" presStyleCnt="19"/>
      <dgm:spPr/>
    </dgm:pt>
    <dgm:pt modelId="{D149A8B6-A19D-E04C-903D-027FD3E2F618}" type="pres">
      <dgm:prSet presAssocID="{C88E4228-0F8B-904D-8A1B-08148CB6E8AC}" presName="c8" presStyleLbl="node1" presStyleIdx="7" presStyleCnt="19"/>
      <dgm:spPr/>
    </dgm:pt>
    <dgm:pt modelId="{8D9996D5-3678-894E-BB90-4FFCA18A0202}" type="pres">
      <dgm:prSet presAssocID="{C88E4228-0F8B-904D-8A1B-08148CB6E8AC}" presName="c9" presStyleLbl="node1" presStyleIdx="8" presStyleCnt="19"/>
      <dgm:spPr/>
    </dgm:pt>
    <dgm:pt modelId="{B9DAFA65-72DD-A149-A6E2-93D23BEC8A59}" type="pres">
      <dgm:prSet presAssocID="{C88E4228-0F8B-904D-8A1B-08148CB6E8AC}" presName="c10" presStyleLbl="node1" presStyleIdx="9" presStyleCnt="19"/>
      <dgm:spPr/>
    </dgm:pt>
    <dgm:pt modelId="{535D5162-CB46-6846-B837-C22E8EBF3AA2}" type="pres">
      <dgm:prSet presAssocID="{C88E4228-0F8B-904D-8A1B-08148CB6E8AC}" presName="c11" presStyleLbl="node1" presStyleIdx="10" presStyleCnt="19"/>
      <dgm:spPr/>
    </dgm:pt>
    <dgm:pt modelId="{82573D44-C68D-C74D-8869-2D3920770471}" type="pres">
      <dgm:prSet presAssocID="{C88E4228-0F8B-904D-8A1B-08148CB6E8AC}" presName="c12" presStyleLbl="node1" presStyleIdx="11" presStyleCnt="19"/>
      <dgm:spPr/>
    </dgm:pt>
    <dgm:pt modelId="{F44E6B94-06E8-014A-B877-DA2A3D1FF562}" type="pres">
      <dgm:prSet presAssocID="{C88E4228-0F8B-904D-8A1B-08148CB6E8AC}" presName="c13" presStyleLbl="node1" presStyleIdx="12" presStyleCnt="19"/>
      <dgm:spPr/>
    </dgm:pt>
    <dgm:pt modelId="{B097CA4C-F5D7-7346-AA7E-BCB8B3AC35AA}" type="pres">
      <dgm:prSet presAssocID="{C88E4228-0F8B-904D-8A1B-08148CB6E8AC}" presName="c14" presStyleLbl="node1" presStyleIdx="13" presStyleCnt="19"/>
      <dgm:spPr/>
    </dgm:pt>
    <dgm:pt modelId="{C856EE3A-7E51-044D-B37B-F0549484B420}" type="pres">
      <dgm:prSet presAssocID="{C88E4228-0F8B-904D-8A1B-08148CB6E8AC}" presName="c15" presStyleLbl="node1" presStyleIdx="14" presStyleCnt="19"/>
      <dgm:spPr/>
    </dgm:pt>
    <dgm:pt modelId="{7AB184E5-245C-2247-8A10-00149C5DCD0B}" type="pres">
      <dgm:prSet presAssocID="{C88E4228-0F8B-904D-8A1B-08148CB6E8AC}" presName="c16" presStyleLbl="node1" presStyleIdx="15" presStyleCnt="19"/>
      <dgm:spPr/>
    </dgm:pt>
    <dgm:pt modelId="{CD643FC9-67F0-3049-9FDD-B3BFA0FF046B}" type="pres">
      <dgm:prSet presAssocID="{C88E4228-0F8B-904D-8A1B-08148CB6E8AC}" presName="c17" presStyleLbl="node1" presStyleIdx="16" presStyleCnt="19"/>
      <dgm:spPr/>
    </dgm:pt>
    <dgm:pt modelId="{0256EED5-AB28-0A41-95B7-7BB042960C95}" type="pres">
      <dgm:prSet presAssocID="{C88E4228-0F8B-904D-8A1B-08148CB6E8AC}" presName="c18" presStyleLbl="node1" presStyleIdx="17" presStyleCnt="19"/>
      <dgm:spPr/>
    </dgm:pt>
    <dgm:pt modelId="{98FD823E-20EF-0642-B8E9-C6AD830A3188}" type="pres">
      <dgm:prSet presAssocID="{24644BE1-AC16-E244-AD6E-6FAF6B1AF36F}" presName="chevronComposite1" presStyleCnt="0"/>
      <dgm:spPr/>
    </dgm:pt>
    <dgm:pt modelId="{DED629FB-3227-4142-B1D5-1D0948253D59}" type="pres">
      <dgm:prSet presAssocID="{24644BE1-AC16-E244-AD6E-6FAF6B1AF36F}" presName="chevron1" presStyleLbl="sibTrans2D1" presStyleIdx="0" presStyleCnt="4"/>
      <dgm:spPr/>
    </dgm:pt>
    <dgm:pt modelId="{240F3355-6766-5D4B-AC93-A0551D4AE11F}" type="pres">
      <dgm:prSet presAssocID="{24644BE1-AC16-E244-AD6E-6FAF6B1AF36F}" presName="spChevron1" presStyleCnt="0"/>
      <dgm:spPr/>
    </dgm:pt>
    <dgm:pt modelId="{BBD2AC8D-21CA-754F-A663-53639B697197}" type="pres">
      <dgm:prSet presAssocID="{DDD807E2-050D-BF4E-95E2-DA2BE722B7A2}" presName="middle" presStyleCnt="0"/>
      <dgm:spPr/>
    </dgm:pt>
    <dgm:pt modelId="{56C5D290-1A90-DB4A-9790-663BA56C3759}" type="pres">
      <dgm:prSet presAssocID="{DDD807E2-050D-BF4E-95E2-DA2BE722B7A2}" presName="parTxMid" presStyleLbl="revTx" presStyleIdx="1" presStyleCnt="4"/>
      <dgm:spPr/>
    </dgm:pt>
    <dgm:pt modelId="{D8AA9CA2-097D-7A46-8836-311C34CFCCBD}" type="pres">
      <dgm:prSet presAssocID="{DDD807E2-050D-BF4E-95E2-DA2BE722B7A2}" presName="spMid" presStyleCnt="0"/>
      <dgm:spPr/>
    </dgm:pt>
    <dgm:pt modelId="{873DD923-BE47-3D41-9422-EE39541B1959}" type="pres">
      <dgm:prSet presAssocID="{5FD96AF9-F86B-034F-BD8C-FDB5245AE67E}" presName="chevronComposite1" presStyleCnt="0"/>
      <dgm:spPr/>
    </dgm:pt>
    <dgm:pt modelId="{67DF6EEC-2EC5-254B-93C7-837BA3A1F3AD}" type="pres">
      <dgm:prSet presAssocID="{5FD96AF9-F86B-034F-BD8C-FDB5245AE67E}" presName="chevron1" presStyleLbl="sibTrans2D1" presStyleIdx="1" presStyleCnt="4"/>
      <dgm:spPr/>
    </dgm:pt>
    <dgm:pt modelId="{86028C46-49DD-5B46-9179-632F254ED508}" type="pres">
      <dgm:prSet presAssocID="{5FD96AF9-F86B-034F-BD8C-FDB5245AE67E}" presName="spChevron1" presStyleCnt="0"/>
      <dgm:spPr/>
    </dgm:pt>
    <dgm:pt modelId="{C7495944-A237-0E4C-803F-7A6E8963E5D0}" type="pres">
      <dgm:prSet presAssocID="{171D3442-298A-DE47-90CD-3F7A62DEE2DA}" presName="middle" presStyleCnt="0"/>
      <dgm:spPr/>
    </dgm:pt>
    <dgm:pt modelId="{9F7F50D1-161F-8F46-B95D-D967F1DD51A8}" type="pres">
      <dgm:prSet presAssocID="{171D3442-298A-DE47-90CD-3F7A62DEE2DA}" presName="parTxMid" presStyleLbl="revTx" presStyleIdx="2" presStyleCnt="4"/>
      <dgm:spPr/>
    </dgm:pt>
    <dgm:pt modelId="{B47D12DE-12FC-1148-A69A-924CB2E86334}" type="pres">
      <dgm:prSet presAssocID="{171D3442-298A-DE47-90CD-3F7A62DEE2DA}" presName="spMid" presStyleCnt="0"/>
      <dgm:spPr/>
    </dgm:pt>
    <dgm:pt modelId="{CE5FA69F-4C4A-2243-B9A1-5986FDD79C6C}" type="pres">
      <dgm:prSet presAssocID="{93F761D9-6657-BC49-AC16-4F902D40B742}" presName="chevronComposite1" presStyleCnt="0"/>
      <dgm:spPr/>
    </dgm:pt>
    <dgm:pt modelId="{2DDB32F1-BA8A-C84D-9732-480B2107B262}" type="pres">
      <dgm:prSet presAssocID="{93F761D9-6657-BC49-AC16-4F902D40B742}" presName="chevron1" presStyleLbl="sibTrans2D1" presStyleIdx="2" presStyleCnt="4"/>
      <dgm:spPr/>
    </dgm:pt>
    <dgm:pt modelId="{0F91DF4F-6191-674C-90B8-2087F23255E7}" type="pres">
      <dgm:prSet presAssocID="{93F761D9-6657-BC49-AC16-4F902D40B742}" presName="spChevron1" presStyleCnt="0"/>
      <dgm:spPr/>
    </dgm:pt>
    <dgm:pt modelId="{AA7B483F-4A30-EE4F-A250-1ABF84B17396}" type="pres">
      <dgm:prSet presAssocID="{AD5F1993-6688-E548-AEE5-0830C47E1448}" presName="middle" presStyleCnt="0"/>
      <dgm:spPr/>
    </dgm:pt>
    <dgm:pt modelId="{71DBE44B-97D3-9E43-AC07-38A7E84BD86D}" type="pres">
      <dgm:prSet presAssocID="{AD5F1993-6688-E548-AEE5-0830C47E1448}" presName="parTxMid" presStyleLbl="revTx" presStyleIdx="3" presStyleCnt="4"/>
      <dgm:spPr/>
    </dgm:pt>
    <dgm:pt modelId="{EC2C4B95-EF0A-2F45-8C74-0EECC1F4092F}" type="pres">
      <dgm:prSet presAssocID="{AD5F1993-6688-E548-AEE5-0830C47E1448}" presName="spMid" presStyleCnt="0"/>
      <dgm:spPr/>
    </dgm:pt>
    <dgm:pt modelId="{91EA3819-8A5B-AA47-AEAE-BBEBA5BF516E}" type="pres">
      <dgm:prSet presAssocID="{2298503B-FB3A-9E42-9922-130919451402}" presName="chevronComposite1" presStyleCnt="0"/>
      <dgm:spPr/>
    </dgm:pt>
    <dgm:pt modelId="{272F1C62-ACA5-8944-BFB8-028D09D5640D}" type="pres">
      <dgm:prSet presAssocID="{2298503B-FB3A-9E42-9922-130919451402}" presName="chevron1" presStyleLbl="sibTrans2D1" presStyleIdx="3" presStyleCnt="4"/>
      <dgm:spPr/>
    </dgm:pt>
    <dgm:pt modelId="{95F69779-84BC-3041-8998-993F908E2520}" type="pres">
      <dgm:prSet presAssocID="{2298503B-FB3A-9E42-9922-130919451402}" presName="spChevron1" presStyleCnt="0"/>
      <dgm:spPr/>
    </dgm:pt>
    <dgm:pt modelId="{D23E0307-27C5-6B4D-9413-6AD8979CCF33}" type="pres">
      <dgm:prSet presAssocID="{3ED49B2F-3BFB-7E48-B621-85FA0A307711}" presName="last" presStyleCnt="0"/>
      <dgm:spPr/>
    </dgm:pt>
    <dgm:pt modelId="{DCBD41E5-ECA3-D748-8B58-91042BC49494}" type="pres">
      <dgm:prSet presAssocID="{3ED49B2F-3BFB-7E48-B621-85FA0A307711}" presName="circleTx" presStyleLbl="node1" presStyleIdx="18" presStyleCnt="19"/>
      <dgm:spPr/>
    </dgm:pt>
    <dgm:pt modelId="{9AA0DC2C-BF87-A94C-B357-05D67FDBD1FA}" type="pres">
      <dgm:prSet presAssocID="{3ED49B2F-3BFB-7E48-B621-85FA0A307711}" presName="spN" presStyleCnt="0"/>
      <dgm:spPr/>
    </dgm:pt>
  </dgm:ptLst>
  <dgm:cxnLst>
    <dgm:cxn modelId="{016F3C11-9493-7140-B669-0375A1F7A537}" type="presOf" srcId="{171D3442-298A-DE47-90CD-3F7A62DEE2DA}" destId="{9F7F50D1-161F-8F46-B95D-D967F1DD51A8}" srcOrd="0" destOrd="0" presId="urn:microsoft.com/office/officeart/2009/3/layout/RandomtoResultProcess"/>
    <dgm:cxn modelId="{EF4FF118-5261-204E-98C5-77A902B542A6}" srcId="{322611C4-270C-B740-8B7C-214533F87A69}" destId="{C88E4228-0F8B-904D-8A1B-08148CB6E8AC}" srcOrd="0" destOrd="0" parTransId="{E2CB4E16-1949-604C-BC67-025E4616BD42}" sibTransId="{24644BE1-AC16-E244-AD6E-6FAF6B1AF36F}"/>
    <dgm:cxn modelId="{AFAC822B-1609-1E47-B4DA-15B49C6930CD}" type="presOf" srcId="{C88E4228-0F8B-904D-8A1B-08148CB6E8AC}" destId="{1AA0068E-EA32-6A45-A5B7-EB36C819EC79}" srcOrd="0" destOrd="0" presId="urn:microsoft.com/office/officeart/2009/3/layout/RandomtoResultProcess"/>
    <dgm:cxn modelId="{960F9742-7358-274E-AC43-FD3BF94900CC}" type="presOf" srcId="{322611C4-270C-B740-8B7C-214533F87A69}" destId="{867F0073-34F6-4441-9AD0-D89CA756983F}" srcOrd="0" destOrd="0" presId="urn:microsoft.com/office/officeart/2009/3/layout/RandomtoResultProcess"/>
    <dgm:cxn modelId="{8978AC55-BFE0-9E42-9DCF-4C0C13693102}" srcId="{322611C4-270C-B740-8B7C-214533F87A69}" destId="{3ED49B2F-3BFB-7E48-B621-85FA0A307711}" srcOrd="4" destOrd="0" parTransId="{13BACB5C-222B-3B4D-AB77-8D65FD254C8F}" sibTransId="{004BF9E8-1311-164D-A31C-746727D03F9D}"/>
    <dgm:cxn modelId="{17813158-0F5A-6441-8BCA-99016A782AC6}" type="presOf" srcId="{3ED49B2F-3BFB-7E48-B621-85FA0A307711}" destId="{DCBD41E5-ECA3-D748-8B58-91042BC49494}" srcOrd="0" destOrd="0" presId="urn:microsoft.com/office/officeart/2009/3/layout/RandomtoResultProcess"/>
    <dgm:cxn modelId="{668B7858-25FA-5E4A-9742-6EA07C5548B9}" type="presOf" srcId="{AD5F1993-6688-E548-AEE5-0830C47E1448}" destId="{71DBE44B-97D3-9E43-AC07-38A7E84BD86D}" srcOrd="0" destOrd="0" presId="urn:microsoft.com/office/officeart/2009/3/layout/RandomtoResultProcess"/>
    <dgm:cxn modelId="{6645F182-1065-7044-BD74-CF91D8E60F3E}" srcId="{322611C4-270C-B740-8B7C-214533F87A69}" destId="{DDD807E2-050D-BF4E-95E2-DA2BE722B7A2}" srcOrd="1" destOrd="0" parTransId="{C69C6767-D38B-4541-880A-BE82B4CF460C}" sibTransId="{5FD96AF9-F86B-034F-BD8C-FDB5245AE67E}"/>
    <dgm:cxn modelId="{2BF3BA92-146F-ED46-B05B-B8FB1CB91494}" type="presOf" srcId="{DDD807E2-050D-BF4E-95E2-DA2BE722B7A2}" destId="{56C5D290-1A90-DB4A-9790-663BA56C3759}" srcOrd="0" destOrd="0" presId="urn:microsoft.com/office/officeart/2009/3/layout/RandomtoResultProcess"/>
    <dgm:cxn modelId="{8C2F4CC5-C6CB-AE4D-A799-9845DFB0583D}" srcId="{322611C4-270C-B740-8B7C-214533F87A69}" destId="{AD5F1993-6688-E548-AEE5-0830C47E1448}" srcOrd="3" destOrd="0" parTransId="{23A41FC3-6C7E-7F41-ABC6-C673E92EB521}" sibTransId="{2298503B-FB3A-9E42-9922-130919451402}"/>
    <dgm:cxn modelId="{F49D44E8-FAA4-534A-91F6-F63597B7C2FA}" srcId="{322611C4-270C-B740-8B7C-214533F87A69}" destId="{171D3442-298A-DE47-90CD-3F7A62DEE2DA}" srcOrd="2" destOrd="0" parTransId="{67D08AD0-771E-AA41-812B-05EAE71B930F}" sibTransId="{93F761D9-6657-BC49-AC16-4F902D40B742}"/>
    <dgm:cxn modelId="{E33143D4-0734-AA47-B129-19DD87B73A7E}" type="presParOf" srcId="{867F0073-34F6-4441-9AD0-D89CA756983F}" destId="{364D204C-C73C-674E-84EC-92745B6705A4}" srcOrd="0" destOrd="0" presId="urn:microsoft.com/office/officeart/2009/3/layout/RandomtoResultProcess"/>
    <dgm:cxn modelId="{9F2D8B70-66F3-5B4A-BD51-928853E0CF77}" type="presParOf" srcId="{364D204C-C73C-674E-84EC-92745B6705A4}" destId="{1AA0068E-EA32-6A45-A5B7-EB36C819EC79}" srcOrd="0" destOrd="0" presId="urn:microsoft.com/office/officeart/2009/3/layout/RandomtoResultProcess"/>
    <dgm:cxn modelId="{FC8F511F-6381-C444-B206-660B436A0F52}" type="presParOf" srcId="{364D204C-C73C-674E-84EC-92745B6705A4}" destId="{DB332656-CA17-B042-988B-FEDF02DBA536}" srcOrd="1" destOrd="0" presId="urn:microsoft.com/office/officeart/2009/3/layout/RandomtoResultProcess"/>
    <dgm:cxn modelId="{B6A3DA3A-9199-CA4D-8492-EEA6F19E9598}" type="presParOf" srcId="{364D204C-C73C-674E-84EC-92745B6705A4}" destId="{01556AFB-7611-D94E-8418-CD0A5A4C2148}" srcOrd="2" destOrd="0" presId="urn:microsoft.com/office/officeart/2009/3/layout/RandomtoResultProcess"/>
    <dgm:cxn modelId="{06EFB08E-9B4D-D049-9143-2A3B6EB58E82}" type="presParOf" srcId="{364D204C-C73C-674E-84EC-92745B6705A4}" destId="{C3A36D7B-569C-CE48-8F46-E17C811B4E95}" srcOrd="3" destOrd="0" presId="urn:microsoft.com/office/officeart/2009/3/layout/RandomtoResultProcess"/>
    <dgm:cxn modelId="{A1540195-DEEF-BA41-936A-EEE4E1B58B1E}" type="presParOf" srcId="{364D204C-C73C-674E-84EC-92745B6705A4}" destId="{740F47E8-8E9D-6841-BDC4-0E8C90FB2B90}" srcOrd="4" destOrd="0" presId="urn:microsoft.com/office/officeart/2009/3/layout/RandomtoResultProcess"/>
    <dgm:cxn modelId="{AC6D46F2-671C-584E-904B-C3481330D759}" type="presParOf" srcId="{364D204C-C73C-674E-84EC-92745B6705A4}" destId="{76722E6E-BA32-6E46-9F62-35F594C10109}" srcOrd="5" destOrd="0" presId="urn:microsoft.com/office/officeart/2009/3/layout/RandomtoResultProcess"/>
    <dgm:cxn modelId="{A74DF799-24E8-2B4B-A449-C9602D34A397}" type="presParOf" srcId="{364D204C-C73C-674E-84EC-92745B6705A4}" destId="{6360541C-B17B-A744-89A1-256248DFF4B6}" srcOrd="6" destOrd="0" presId="urn:microsoft.com/office/officeart/2009/3/layout/RandomtoResultProcess"/>
    <dgm:cxn modelId="{C0DA5318-1F02-DB40-BFC3-A4A2D408031E}" type="presParOf" srcId="{364D204C-C73C-674E-84EC-92745B6705A4}" destId="{1DB109D4-9641-A447-BDE8-E682D2ED17B3}" srcOrd="7" destOrd="0" presId="urn:microsoft.com/office/officeart/2009/3/layout/RandomtoResultProcess"/>
    <dgm:cxn modelId="{35E7737C-8EC2-AF41-85DC-48038199CE8C}" type="presParOf" srcId="{364D204C-C73C-674E-84EC-92745B6705A4}" destId="{D149A8B6-A19D-E04C-903D-027FD3E2F618}" srcOrd="8" destOrd="0" presId="urn:microsoft.com/office/officeart/2009/3/layout/RandomtoResultProcess"/>
    <dgm:cxn modelId="{4F1E16BB-ECDE-2D4C-BD36-51DC5279452B}" type="presParOf" srcId="{364D204C-C73C-674E-84EC-92745B6705A4}" destId="{8D9996D5-3678-894E-BB90-4FFCA18A0202}" srcOrd="9" destOrd="0" presId="urn:microsoft.com/office/officeart/2009/3/layout/RandomtoResultProcess"/>
    <dgm:cxn modelId="{3BAA881C-98A7-0E46-838A-CC6D681C6E34}" type="presParOf" srcId="{364D204C-C73C-674E-84EC-92745B6705A4}" destId="{B9DAFA65-72DD-A149-A6E2-93D23BEC8A59}" srcOrd="10" destOrd="0" presId="urn:microsoft.com/office/officeart/2009/3/layout/RandomtoResultProcess"/>
    <dgm:cxn modelId="{D8625F9F-41DF-A34A-806F-B19A16C8CFD2}" type="presParOf" srcId="{364D204C-C73C-674E-84EC-92745B6705A4}" destId="{535D5162-CB46-6846-B837-C22E8EBF3AA2}" srcOrd="11" destOrd="0" presId="urn:microsoft.com/office/officeart/2009/3/layout/RandomtoResultProcess"/>
    <dgm:cxn modelId="{D259600F-E4D3-364D-9586-73EAA21A8579}" type="presParOf" srcId="{364D204C-C73C-674E-84EC-92745B6705A4}" destId="{82573D44-C68D-C74D-8869-2D3920770471}" srcOrd="12" destOrd="0" presId="urn:microsoft.com/office/officeart/2009/3/layout/RandomtoResultProcess"/>
    <dgm:cxn modelId="{2C777D4B-B9DE-DF46-A8E2-89C703981359}" type="presParOf" srcId="{364D204C-C73C-674E-84EC-92745B6705A4}" destId="{F44E6B94-06E8-014A-B877-DA2A3D1FF562}" srcOrd="13" destOrd="0" presId="urn:microsoft.com/office/officeart/2009/3/layout/RandomtoResultProcess"/>
    <dgm:cxn modelId="{B62CEB4D-F1AF-404D-9A83-D4141E0ACAE2}" type="presParOf" srcId="{364D204C-C73C-674E-84EC-92745B6705A4}" destId="{B097CA4C-F5D7-7346-AA7E-BCB8B3AC35AA}" srcOrd="14" destOrd="0" presId="urn:microsoft.com/office/officeart/2009/3/layout/RandomtoResultProcess"/>
    <dgm:cxn modelId="{D10FA1FC-6957-544D-800F-BA63F8EFBFBE}" type="presParOf" srcId="{364D204C-C73C-674E-84EC-92745B6705A4}" destId="{C856EE3A-7E51-044D-B37B-F0549484B420}" srcOrd="15" destOrd="0" presId="urn:microsoft.com/office/officeart/2009/3/layout/RandomtoResultProcess"/>
    <dgm:cxn modelId="{61DC945E-9206-2243-84E6-F598F437F8C4}" type="presParOf" srcId="{364D204C-C73C-674E-84EC-92745B6705A4}" destId="{7AB184E5-245C-2247-8A10-00149C5DCD0B}" srcOrd="16" destOrd="0" presId="urn:microsoft.com/office/officeart/2009/3/layout/RandomtoResultProcess"/>
    <dgm:cxn modelId="{0B17C99A-D90C-9F4D-B435-666CF5F29CCC}" type="presParOf" srcId="{364D204C-C73C-674E-84EC-92745B6705A4}" destId="{CD643FC9-67F0-3049-9FDD-B3BFA0FF046B}" srcOrd="17" destOrd="0" presId="urn:microsoft.com/office/officeart/2009/3/layout/RandomtoResultProcess"/>
    <dgm:cxn modelId="{B2179B99-4D60-4842-B0F9-19280F237271}" type="presParOf" srcId="{364D204C-C73C-674E-84EC-92745B6705A4}" destId="{0256EED5-AB28-0A41-95B7-7BB042960C95}" srcOrd="18" destOrd="0" presId="urn:microsoft.com/office/officeart/2009/3/layout/RandomtoResultProcess"/>
    <dgm:cxn modelId="{6AA7FAE6-4E35-554E-9C07-8F05C2FD7D69}" type="presParOf" srcId="{867F0073-34F6-4441-9AD0-D89CA756983F}" destId="{98FD823E-20EF-0642-B8E9-C6AD830A3188}" srcOrd="1" destOrd="0" presId="urn:microsoft.com/office/officeart/2009/3/layout/RandomtoResultProcess"/>
    <dgm:cxn modelId="{BA6B5D59-66D7-894A-9806-06DC57FB43C8}" type="presParOf" srcId="{98FD823E-20EF-0642-B8E9-C6AD830A3188}" destId="{DED629FB-3227-4142-B1D5-1D0948253D59}" srcOrd="0" destOrd="0" presId="urn:microsoft.com/office/officeart/2009/3/layout/RandomtoResultProcess"/>
    <dgm:cxn modelId="{22C88FE6-4F73-3946-B4B6-E6F1E197931E}" type="presParOf" srcId="{98FD823E-20EF-0642-B8E9-C6AD830A3188}" destId="{240F3355-6766-5D4B-AC93-A0551D4AE11F}" srcOrd="1" destOrd="0" presId="urn:microsoft.com/office/officeart/2009/3/layout/RandomtoResultProcess"/>
    <dgm:cxn modelId="{0EFEB4FA-F221-DC4B-95A5-E7A423ADB542}" type="presParOf" srcId="{867F0073-34F6-4441-9AD0-D89CA756983F}" destId="{BBD2AC8D-21CA-754F-A663-53639B697197}" srcOrd="2" destOrd="0" presId="urn:microsoft.com/office/officeart/2009/3/layout/RandomtoResultProcess"/>
    <dgm:cxn modelId="{CBFC0899-C7B1-6A41-BC51-8A98EE4F97C2}" type="presParOf" srcId="{BBD2AC8D-21CA-754F-A663-53639B697197}" destId="{56C5D290-1A90-DB4A-9790-663BA56C3759}" srcOrd="0" destOrd="0" presId="urn:microsoft.com/office/officeart/2009/3/layout/RandomtoResultProcess"/>
    <dgm:cxn modelId="{CE2653D4-2BDB-7645-8B9A-114D1D3E60C3}" type="presParOf" srcId="{BBD2AC8D-21CA-754F-A663-53639B697197}" destId="{D8AA9CA2-097D-7A46-8836-311C34CFCCBD}" srcOrd="1" destOrd="0" presId="urn:microsoft.com/office/officeart/2009/3/layout/RandomtoResultProcess"/>
    <dgm:cxn modelId="{65676ABC-CC3D-4149-97DB-487366344E7E}" type="presParOf" srcId="{867F0073-34F6-4441-9AD0-D89CA756983F}" destId="{873DD923-BE47-3D41-9422-EE39541B1959}" srcOrd="3" destOrd="0" presId="urn:microsoft.com/office/officeart/2009/3/layout/RandomtoResultProcess"/>
    <dgm:cxn modelId="{50E71955-A0A3-F64A-818B-8991F1ED51DB}" type="presParOf" srcId="{873DD923-BE47-3D41-9422-EE39541B1959}" destId="{67DF6EEC-2EC5-254B-93C7-837BA3A1F3AD}" srcOrd="0" destOrd="0" presId="urn:microsoft.com/office/officeart/2009/3/layout/RandomtoResultProcess"/>
    <dgm:cxn modelId="{C624186F-D0A4-934E-A532-364424B9794B}" type="presParOf" srcId="{873DD923-BE47-3D41-9422-EE39541B1959}" destId="{86028C46-49DD-5B46-9179-632F254ED508}" srcOrd="1" destOrd="0" presId="urn:microsoft.com/office/officeart/2009/3/layout/RandomtoResultProcess"/>
    <dgm:cxn modelId="{C1E49C0E-AE08-ED41-8DBE-2B76557D6617}" type="presParOf" srcId="{867F0073-34F6-4441-9AD0-D89CA756983F}" destId="{C7495944-A237-0E4C-803F-7A6E8963E5D0}" srcOrd="4" destOrd="0" presId="urn:microsoft.com/office/officeart/2009/3/layout/RandomtoResultProcess"/>
    <dgm:cxn modelId="{42A8519C-7EFA-344F-8A12-F69E9426FD97}" type="presParOf" srcId="{C7495944-A237-0E4C-803F-7A6E8963E5D0}" destId="{9F7F50D1-161F-8F46-B95D-D967F1DD51A8}" srcOrd="0" destOrd="0" presId="urn:microsoft.com/office/officeart/2009/3/layout/RandomtoResultProcess"/>
    <dgm:cxn modelId="{17ADAFDF-8539-404C-B88A-E63C69CBF935}" type="presParOf" srcId="{C7495944-A237-0E4C-803F-7A6E8963E5D0}" destId="{B47D12DE-12FC-1148-A69A-924CB2E86334}" srcOrd="1" destOrd="0" presId="urn:microsoft.com/office/officeart/2009/3/layout/RandomtoResultProcess"/>
    <dgm:cxn modelId="{28BF6B4D-9576-3D49-9468-C045851A369B}" type="presParOf" srcId="{867F0073-34F6-4441-9AD0-D89CA756983F}" destId="{CE5FA69F-4C4A-2243-B9A1-5986FDD79C6C}" srcOrd="5" destOrd="0" presId="urn:microsoft.com/office/officeart/2009/3/layout/RandomtoResultProcess"/>
    <dgm:cxn modelId="{08BDDA48-794D-9546-9B80-38EA1560022C}" type="presParOf" srcId="{CE5FA69F-4C4A-2243-B9A1-5986FDD79C6C}" destId="{2DDB32F1-BA8A-C84D-9732-480B2107B262}" srcOrd="0" destOrd="0" presId="urn:microsoft.com/office/officeart/2009/3/layout/RandomtoResultProcess"/>
    <dgm:cxn modelId="{52053C0B-0324-7343-93E5-9DDA838CE8A9}" type="presParOf" srcId="{CE5FA69F-4C4A-2243-B9A1-5986FDD79C6C}" destId="{0F91DF4F-6191-674C-90B8-2087F23255E7}" srcOrd="1" destOrd="0" presId="urn:microsoft.com/office/officeart/2009/3/layout/RandomtoResultProcess"/>
    <dgm:cxn modelId="{598EBE2E-E512-9445-AEBD-391AEEC0B524}" type="presParOf" srcId="{867F0073-34F6-4441-9AD0-D89CA756983F}" destId="{AA7B483F-4A30-EE4F-A250-1ABF84B17396}" srcOrd="6" destOrd="0" presId="urn:microsoft.com/office/officeart/2009/3/layout/RandomtoResultProcess"/>
    <dgm:cxn modelId="{9E3A2A1D-6A2A-AD4E-AB6E-1404BCAAA07A}" type="presParOf" srcId="{AA7B483F-4A30-EE4F-A250-1ABF84B17396}" destId="{71DBE44B-97D3-9E43-AC07-38A7E84BD86D}" srcOrd="0" destOrd="0" presId="urn:microsoft.com/office/officeart/2009/3/layout/RandomtoResultProcess"/>
    <dgm:cxn modelId="{0645A595-5BE4-5249-817F-CC8C7535A6F6}" type="presParOf" srcId="{AA7B483F-4A30-EE4F-A250-1ABF84B17396}" destId="{EC2C4B95-EF0A-2F45-8C74-0EECC1F4092F}" srcOrd="1" destOrd="0" presId="urn:microsoft.com/office/officeart/2009/3/layout/RandomtoResultProcess"/>
    <dgm:cxn modelId="{30925F16-A580-8343-9A79-5C400DE774D7}" type="presParOf" srcId="{867F0073-34F6-4441-9AD0-D89CA756983F}" destId="{91EA3819-8A5B-AA47-AEAE-BBEBA5BF516E}" srcOrd="7" destOrd="0" presId="urn:microsoft.com/office/officeart/2009/3/layout/RandomtoResultProcess"/>
    <dgm:cxn modelId="{1733AB06-97FC-F249-8D8B-9F63C3BD3307}" type="presParOf" srcId="{91EA3819-8A5B-AA47-AEAE-BBEBA5BF516E}" destId="{272F1C62-ACA5-8944-BFB8-028D09D5640D}" srcOrd="0" destOrd="0" presId="urn:microsoft.com/office/officeart/2009/3/layout/RandomtoResultProcess"/>
    <dgm:cxn modelId="{E5573536-421D-E644-AA07-E712821B755D}" type="presParOf" srcId="{91EA3819-8A5B-AA47-AEAE-BBEBA5BF516E}" destId="{95F69779-84BC-3041-8998-993F908E2520}" srcOrd="1" destOrd="0" presId="urn:microsoft.com/office/officeart/2009/3/layout/RandomtoResultProcess"/>
    <dgm:cxn modelId="{CB139B1F-EE64-5A4E-845B-D5BD921162ED}" type="presParOf" srcId="{867F0073-34F6-4441-9AD0-D89CA756983F}" destId="{D23E0307-27C5-6B4D-9413-6AD8979CCF33}" srcOrd="8" destOrd="0" presId="urn:microsoft.com/office/officeart/2009/3/layout/RandomtoResultProcess"/>
    <dgm:cxn modelId="{59631E39-7C0A-DD45-8F59-AB466993AA48}" type="presParOf" srcId="{D23E0307-27C5-6B4D-9413-6AD8979CCF33}" destId="{DCBD41E5-ECA3-D748-8B58-91042BC49494}" srcOrd="0" destOrd="0" presId="urn:microsoft.com/office/officeart/2009/3/layout/RandomtoResultProcess"/>
    <dgm:cxn modelId="{4B21CA40-BE5E-D348-8268-6E1995E151E5}" type="presParOf" srcId="{D23E0307-27C5-6B4D-9413-6AD8979CCF33}" destId="{9AA0DC2C-BF87-A94C-B357-05D67FDBD1F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0068E-EA32-6A45-A5B7-EB36C819EC79}">
      <dsp:nvSpPr>
        <dsp:cNvPr id="0" name=""/>
        <dsp:cNvSpPr/>
      </dsp:nvSpPr>
      <dsp:spPr>
        <a:xfrm>
          <a:off x="74393" y="918477"/>
          <a:ext cx="1090800" cy="359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Prepared</a:t>
          </a:r>
        </a:p>
      </dsp:txBody>
      <dsp:txXfrm>
        <a:off x="74393" y="918477"/>
        <a:ext cx="1090800" cy="359468"/>
      </dsp:txXfrm>
    </dsp:sp>
    <dsp:sp modelId="{DB332656-CA17-B042-988B-FEDF02DBA536}">
      <dsp:nvSpPr>
        <dsp:cNvPr id="0" name=""/>
        <dsp:cNvSpPr/>
      </dsp:nvSpPr>
      <dsp:spPr>
        <a:xfrm>
          <a:off x="73154" y="809149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56AFB-7611-D94E-8418-CD0A5A4C2148}">
      <dsp:nvSpPr>
        <dsp:cNvPr id="0" name=""/>
        <dsp:cNvSpPr/>
      </dsp:nvSpPr>
      <dsp:spPr>
        <a:xfrm>
          <a:off x="133891" y="687673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36D7B-569C-CE48-8F46-E17C811B4E95}">
      <dsp:nvSpPr>
        <dsp:cNvPr id="0" name=""/>
        <dsp:cNvSpPr/>
      </dsp:nvSpPr>
      <dsp:spPr>
        <a:xfrm>
          <a:off x="279662" y="711969"/>
          <a:ext cx="136350" cy="136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F47E8-8E9D-6841-BDC4-0E8C90FB2B90}">
      <dsp:nvSpPr>
        <dsp:cNvPr id="0" name=""/>
        <dsp:cNvSpPr/>
      </dsp:nvSpPr>
      <dsp:spPr>
        <a:xfrm>
          <a:off x="401138" y="578345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22E6E-BA32-6E46-9F62-35F594C10109}">
      <dsp:nvSpPr>
        <dsp:cNvPr id="0" name=""/>
        <dsp:cNvSpPr/>
      </dsp:nvSpPr>
      <dsp:spPr>
        <a:xfrm>
          <a:off x="559056" y="529755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0541C-B17B-A744-89A1-256248DFF4B6}">
      <dsp:nvSpPr>
        <dsp:cNvPr id="0" name=""/>
        <dsp:cNvSpPr/>
      </dsp:nvSpPr>
      <dsp:spPr>
        <a:xfrm>
          <a:off x="753417" y="614788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109D4-9641-A447-BDE8-E682D2ED17B3}">
      <dsp:nvSpPr>
        <dsp:cNvPr id="0" name=""/>
        <dsp:cNvSpPr/>
      </dsp:nvSpPr>
      <dsp:spPr>
        <a:xfrm>
          <a:off x="874892" y="675526"/>
          <a:ext cx="136350" cy="136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9A8B6-A19D-E04C-903D-027FD3E2F618}">
      <dsp:nvSpPr>
        <dsp:cNvPr id="0" name=""/>
        <dsp:cNvSpPr/>
      </dsp:nvSpPr>
      <dsp:spPr>
        <a:xfrm>
          <a:off x="1044958" y="809149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996D5-3678-894E-BB90-4FFCA18A0202}">
      <dsp:nvSpPr>
        <dsp:cNvPr id="0" name=""/>
        <dsp:cNvSpPr/>
      </dsp:nvSpPr>
      <dsp:spPr>
        <a:xfrm>
          <a:off x="1117843" y="942772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AFA65-72DD-A149-A6E2-93D23BEC8A59}">
      <dsp:nvSpPr>
        <dsp:cNvPr id="0" name=""/>
        <dsp:cNvSpPr/>
      </dsp:nvSpPr>
      <dsp:spPr>
        <a:xfrm>
          <a:off x="486171" y="687673"/>
          <a:ext cx="223118" cy="223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D5162-CB46-6846-B837-C22E8EBF3AA2}">
      <dsp:nvSpPr>
        <dsp:cNvPr id="0" name=""/>
        <dsp:cNvSpPr/>
      </dsp:nvSpPr>
      <dsp:spPr>
        <a:xfrm>
          <a:off x="12416" y="1149280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73D44-C68D-C74D-8869-2D3920770471}">
      <dsp:nvSpPr>
        <dsp:cNvPr id="0" name=""/>
        <dsp:cNvSpPr/>
      </dsp:nvSpPr>
      <dsp:spPr>
        <a:xfrm>
          <a:off x="85301" y="1258608"/>
          <a:ext cx="136350" cy="136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E6B94-06E8-014A-B877-DA2A3D1FF562}">
      <dsp:nvSpPr>
        <dsp:cNvPr id="0" name=""/>
        <dsp:cNvSpPr/>
      </dsp:nvSpPr>
      <dsp:spPr>
        <a:xfrm>
          <a:off x="267515" y="1355789"/>
          <a:ext cx="198327" cy="198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7CA4C-F5D7-7346-AA7E-BCB8B3AC35AA}">
      <dsp:nvSpPr>
        <dsp:cNvPr id="0" name=""/>
        <dsp:cNvSpPr/>
      </dsp:nvSpPr>
      <dsp:spPr>
        <a:xfrm>
          <a:off x="522613" y="1513707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6EE3A-7E51-044D-B37B-F0549484B420}">
      <dsp:nvSpPr>
        <dsp:cNvPr id="0" name=""/>
        <dsp:cNvSpPr/>
      </dsp:nvSpPr>
      <dsp:spPr>
        <a:xfrm>
          <a:off x="571203" y="1355789"/>
          <a:ext cx="136350" cy="136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184E5-245C-2247-8A10-00149C5DCD0B}">
      <dsp:nvSpPr>
        <dsp:cNvPr id="0" name=""/>
        <dsp:cNvSpPr/>
      </dsp:nvSpPr>
      <dsp:spPr>
        <a:xfrm>
          <a:off x="692679" y="1525855"/>
          <a:ext cx="86768" cy="86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43FC9-67F0-3049-9FDD-B3BFA0FF046B}">
      <dsp:nvSpPr>
        <dsp:cNvPr id="0" name=""/>
        <dsp:cNvSpPr/>
      </dsp:nvSpPr>
      <dsp:spPr>
        <a:xfrm>
          <a:off x="802007" y="1331494"/>
          <a:ext cx="198327" cy="198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6EED5-AB28-0A41-95B7-7BB042960C95}">
      <dsp:nvSpPr>
        <dsp:cNvPr id="0" name=""/>
        <dsp:cNvSpPr/>
      </dsp:nvSpPr>
      <dsp:spPr>
        <a:xfrm>
          <a:off x="1069253" y="1282903"/>
          <a:ext cx="136350" cy="1363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629FB-3227-4142-B1D5-1D0948253D59}">
      <dsp:nvSpPr>
        <dsp:cNvPr id="0" name=""/>
        <dsp:cNvSpPr/>
      </dsp:nvSpPr>
      <dsp:spPr>
        <a:xfrm>
          <a:off x="1205603" y="711766"/>
          <a:ext cx="400440" cy="76448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5D290-1A90-DB4A-9790-663BA56C3759}">
      <dsp:nvSpPr>
        <dsp:cNvPr id="0" name=""/>
        <dsp:cNvSpPr/>
      </dsp:nvSpPr>
      <dsp:spPr>
        <a:xfrm>
          <a:off x="1606044" y="712138"/>
          <a:ext cx="1092111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Asses Trends</a:t>
          </a:r>
        </a:p>
      </dsp:txBody>
      <dsp:txXfrm>
        <a:off x="1606044" y="712138"/>
        <a:ext cx="1092111" cy="764477"/>
      </dsp:txXfrm>
    </dsp:sp>
    <dsp:sp modelId="{67DF6EEC-2EC5-254B-93C7-837BA3A1F3AD}">
      <dsp:nvSpPr>
        <dsp:cNvPr id="0" name=""/>
        <dsp:cNvSpPr/>
      </dsp:nvSpPr>
      <dsp:spPr>
        <a:xfrm>
          <a:off x="2698155" y="711766"/>
          <a:ext cx="400440" cy="76448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F50D1-161F-8F46-B95D-D967F1DD51A8}">
      <dsp:nvSpPr>
        <dsp:cNvPr id="0" name=""/>
        <dsp:cNvSpPr/>
      </dsp:nvSpPr>
      <dsp:spPr>
        <a:xfrm>
          <a:off x="3098596" y="712138"/>
          <a:ext cx="1092111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Test Stationarity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i.e. Dickey Fuller Test</a:t>
          </a:r>
        </a:p>
      </dsp:txBody>
      <dsp:txXfrm>
        <a:off x="3098596" y="712138"/>
        <a:ext cx="1092111" cy="764477"/>
      </dsp:txXfrm>
    </dsp:sp>
    <dsp:sp modelId="{2DDB32F1-BA8A-C84D-9732-480B2107B262}">
      <dsp:nvSpPr>
        <dsp:cNvPr id="0" name=""/>
        <dsp:cNvSpPr/>
      </dsp:nvSpPr>
      <dsp:spPr>
        <a:xfrm>
          <a:off x="4190707" y="711766"/>
          <a:ext cx="400440" cy="76448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BE44B-97D3-9E43-AC07-38A7E84BD86D}">
      <dsp:nvSpPr>
        <dsp:cNvPr id="0" name=""/>
        <dsp:cNvSpPr/>
      </dsp:nvSpPr>
      <dsp:spPr>
        <a:xfrm>
          <a:off x="4591148" y="712138"/>
          <a:ext cx="1092111" cy="764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Right Model Parameters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ACF/PACF</a:t>
          </a:r>
        </a:p>
      </dsp:txBody>
      <dsp:txXfrm>
        <a:off x="4591148" y="712138"/>
        <a:ext cx="1092111" cy="764477"/>
      </dsp:txXfrm>
    </dsp:sp>
    <dsp:sp modelId="{272F1C62-ACA5-8944-BFB8-028D09D5640D}">
      <dsp:nvSpPr>
        <dsp:cNvPr id="0" name=""/>
        <dsp:cNvSpPr/>
      </dsp:nvSpPr>
      <dsp:spPr>
        <a:xfrm>
          <a:off x="5683259" y="711766"/>
          <a:ext cx="400440" cy="764485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D41E5-ECA3-D748-8B58-91042BC49494}">
      <dsp:nvSpPr>
        <dsp:cNvPr id="0" name=""/>
        <dsp:cNvSpPr/>
      </dsp:nvSpPr>
      <dsp:spPr>
        <a:xfrm>
          <a:off x="6127384" y="648588"/>
          <a:ext cx="928294" cy="9282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Predictions</a:t>
          </a:r>
        </a:p>
      </dsp:txBody>
      <dsp:txXfrm>
        <a:off x="6263330" y="784534"/>
        <a:ext cx="656402" cy="656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2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54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We’ll take the ACE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29435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555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6" r:id="rId10"/>
    <p:sldLayoutId id="2147483669" r:id="rId11"/>
    <p:sldLayoutId id="2147483670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B7291-64AB-E643-06BE-B0A1595CB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" t="-5404" r="-6896" b="13541"/>
          <a:stretch/>
        </p:blipFill>
        <p:spPr>
          <a:xfrm>
            <a:off x="6035040" y="365760"/>
            <a:ext cx="2743200" cy="3657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576427" y="517364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Fund Price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Google Shape;146;p29">
            <a:extLst>
              <a:ext uri="{FF2B5EF4-FFF2-40B4-BE49-F238E27FC236}">
                <a16:creationId xmlns:a16="http://schemas.microsoft.com/office/drawing/2014/main" id="{FD793513-CDA9-10F7-8BBE-0449937F258D}"/>
              </a:ext>
            </a:extLst>
          </p:cNvPr>
          <p:cNvSpPr txBox="1">
            <a:spLocks/>
          </p:cNvSpPr>
          <p:nvPr/>
        </p:nvSpPr>
        <p:spPr>
          <a:xfrm>
            <a:off x="756727" y="2299664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1400" dirty="0"/>
              <a:t>Jhonathan David Shaikh, MBA</a:t>
            </a:r>
          </a:p>
          <a:p>
            <a:pPr marL="0" indent="0"/>
            <a:r>
              <a:rPr lang="en-US" sz="1400" dirty="0"/>
              <a:t>Data Scientist, Flat Iron School NYC Campus</a:t>
            </a:r>
          </a:p>
          <a:p>
            <a:pPr marL="0" indent="0"/>
            <a:r>
              <a:rPr lang="en-US" sz="1400" dirty="0"/>
              <a:t>August 20, 2023</a:t>
            </a:r>
          </a:p>
        </p:txBody>
      </p:sp>
      <p:sp>
        <p:nvSpPr>
          <p:cNvPr id="6" name="Google Shape;146;p29">
            <a:extLst>
              <a:ext uri="{FF2B5EF4-FFF2-40B4-BE49-F238E27FC236}">
                <a16:creationId xmlns:a16="http://schemas.microsoft.com/office/drawing/2014/main" id="{9F873154-04D8-5149-3FE9-710F86B8F387}"/>
              </a:ext>
            </a:extLst>
          </p:cNvPr>
          <p:cNvSpPr txBox="1">
            <a:spLocks/>
          </p:cNvSpPr>
          <p:nvPr/>
        </p:nvSpPr>
        <p:spPr>
          <a:xfrm>
            <a:off x="857325" y="3232313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CCCCC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1400" dirty="0"/>
              <a:t>An MVP Model Time Series for Testing Purposes</a:t>
            </a:r>
          </a:p>
          <a:p>
            <a:pPr marL="0" indent="0"/>
            <a:r>
              <a:rPr lang="en-US" sz="1400" dirty="0"/>
              <a:t>~Not Investment Advise~</a:t>
            </a:r>
          </a:p>
          <a:p>
            <a:pPr marL="0" indent="0"/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/>
          <p:nvPr/>
        </p:nvSpPr>
        <p:spPr>
          <a:xfrm flipH="1">
            <a:off x="2718604" y="192500"/>
            <a:ext cx="5794764" cy="4070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ctrTitle"/>
          </p:nvPr>
        </p:nvSpPr>
        <p:spPr>
          <a:xfrm>
            <a:off x="4170960" y="772605"/>
            <a:ext cx="2903608" cy="458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bg1"/>
                </a:solidFill>
              </a:rPr>
              <a:t>Monthly Decomposition of AMECX</a:t>
            </a:r>
            <a:endParaRPr sz="1400" dirty="0">
              <a:solidFill>
                <a:schemeClr val="bg1"/>
              </a:solidFill>
            </a:endParaRPr>
          </a:p>
        </p:txBody>
      </p:sp>
      <p:cxnSp>
        <p:nvCxnSpPr>
          <p:cNvPr id="203" name="Google Shape;203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457186" y="772605"/>
            <a:ext cx="1861200" cy="764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00503000000020004" pitchFamily="2" charset="0"/>
              </a:rPr>
              <a:t>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00503000000020004" pitchFamily="2" charset="0"/>
              </a:rPr>
              <a:t>Trend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00503000000020004" pitchFamily="2" charset="0"/>
              </a:rPr>
              <a:t>Seasonality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00503000000020004" pitchFamily="2" charset="0"/>
              </a:rPr>
              <a:t>Residual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736A559-27E6-8EC1-DC29-780606F1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66" y="1140937"/>
            <a:ext cx="6009502" cy="313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1;p34">
            <a:extLst>
              <a:ext uri="{FF2B5EF4-FFF2-40B4-BE49-F238E27FC236}">
                <a16:creationId xmlns:a16="http://schemas.microsoft.com/office/drawing/2014/main" id="{C6CE599D-A806-867A-89A6-AF71DA2B8728}"/>
              </a:ext>
            </a:extLst>
          </p:cNvPr>
          <p:cNvSpPr txBox="1">
            <a:spLocks/>
          </p:cNvSpPr>
          <p:nvPr/>
        </p:nvSpPr>
        <p:spPr>
          <a:xfrm>
            <a:off x="141076" y="220635"/>
            <a:ext cx="2493420" cy="48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Assessing Dataset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6CD21-ED04-1C21-DFC5-FC4273B8473A}"/>
              </a:ext>
            </a:extLst>
          </p:cNvPr>
          <p:cNvSpPr txBox="1"/>
          <p:nvPr/>
        </p:nvSpPr>
        <p:spPr>
          <a:xfrm>
            <a:off x="2157821" y="2690948"/>
            <a:ext cx="58453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Assessing Trends</a:t>
            </a:r>
          </a:p>
          <a:p>
            <a:pPr marL="342900" indent="-342900">
              <a:buAutoNum type="arabicPeriod"/>
            </a:pPr>
            <a:r>
              <a:rPr lang="en-US" dirty="0"/>
              <a:t>Testing Stationarity </a:t>
            </a:r>
          </a:p>
          <a:p>
            <a:pPr marL="342900" indent="-342900">
              <a:buAutoNum type="arabicPeriod"/>
            </a:pPr>
            <a:r>
              <a:rPr lang="en-US" dirty="0"/>
              <a:t>Difference Data to make it more Stationary</a:t>
            </a:r>
          </a:p>
          <a:p>
            <a:pPr marL="342900" indent="-342900">
              <a:buAutoNum type="arabicPeriod"/>
            </a:pPr>
            <a:r>
              <a:rPr lang="en-US" dirty="0"/>
              <a:t>Understand Auto Correlations and Partial Auto Correlations</a:t>
            </a:r>
          </a:p>
          <a:p>
            <a:r>
              <a:rPr lang="en-US" dirty="0"/>
              <a:t>5.    Run Models, test best with AIC, and RMSE&gt; conduct Predictions</a:t>
            </a:r>
          </a:p>
        </p:txBody>
      </p:sp>
      <p:sp>
        <p:nvSpPr>
          <p:cNvPr id="3" name="Google Shape;204;p34">
            <a:extLst>
              <a:ext uri="{FF2B5EF4-FFF2-40B4-BE49-F238E27FC236}">
                <a16:creationId xmlns:a16="http://schemas.microsoft.com/office/drawing/2014/main" id="{A22E4FFF-F80E-9AFE-195C-8235ECFB6CFE}"/>
              </a:ext>
            </a:extLst>
          </p:cNvPr>
          <p:cNvSpPr txBox="1">
            <a:spLocks/>
          </p:cNvSpPr>
          <p:nvPr/>
        </p:nvSpPr>
        <p:spPr>
          <a:xfrm>
            <a:off x="448477" y="253952"/>
            <a:ext cx="1861200" cy="764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 panose="02000503000000020004" pitchFamily="2" charset="0"/>
              </a:rPr>
              <a:t>Applying  Components  for Predictions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7CA14A-641A-69C2-6746-E97E71F77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981645"/>
              </p:ext>
            </p:extLst>
          </p:nvPr>
        </p:nvGraphicFramePr>
        <p:xfrm>
          <a:off x="891398" y="895446"/>
          <a:ext cx="7111780" cy="2142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13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Models  Methods</a:t>
            </a:r>
            <a:br>
              <a:rPr lang="es" dirty="0">
                <a:solidFill>
                  <a:schemeClr val="lt1"/>
                </a:solidFill>
              </a:rPr>
            </a:br>
            <a:r>
              <a:rPr lang="es" dirty="0">
                <a:solidFill>
                  <a:schemeClr val="lt1"/>
                </a:solidFill>
              </a:rPr>
              <a:t>Projection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3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42"/>
          <p:cNvSpPr/>
          <p:nvPr/>
        </p:nvSpPr>
        <p:spPr>
          <a:xfrm>
            <a:off x="-544488" y="1369520"/>
            <a:ext cx="8250000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2441249" y="183121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3772654" y="183121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5104060" y="1831217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2441249" y="2642834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3772654" y="2642834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5104060" y="2642834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2441249" y="3454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3772654" y="3454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5104060" y="3454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359637" y="150812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MODEL NAME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5087645" y="1494352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RMSE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2147619" y="2067823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2147619" y="2918208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2147619" y="3768580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" name="Google Shape;371;p42">
            <a:extLst>
              <a:ext uri="{FF2B5EF4-FFF2-40B4-BE49-F238E27FC236}">
                <a16:creationId xmlns:a16="http://schemas.microsoft.com/office/drawing/2014/main" id="{C7816E4E-1F96-C43D-8CE4-F62552B070B7}"/>
              </a:ext>
            </a:extLst>
          </p:cNvPr>
          <p:cNvSpPr txBox="1"/>
          <p:nvPr/>
        </p:nvSpPr>
        <p:spPr>
          <a:xfrm>
            <a:off x="3862649" y="150127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AIC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1" name="Google Shape;371;p42">
            <a:extLst>
              <a:ext uri="{FF2B5EF4-FFF2-40B4-BE49-F238E27FC236}">
                <a16:creationId xmlns:a16="http://schemas.microsoft.com/office/drawing/2014/main" id="{F2CC3728-8A05-8F16-AFD5-72268E56ACFD}"/>
              </a:ext>
            </a:extLst>
          </p:cNvPr>
          <p:cNvSpPr txBox="1"/>
          <p:nvPr/>
        </p:nvSpPr>
        <p:spPr>
          <a:xfrm>
            <a:off x="2436767" y="2083217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AR/MA_1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" name="Google Shape;371;p42">
            <a:extLst>
              <a:ext uri="{FF2B5EF4-FFF2-40B4-BE49-F238E27FC236}">
                <a16:creationId xmlns:a16="http://schemas.microsoft.com/office/drawing/2014/main" id="{49EB97A6-3476-860A-4F58-BF8B84DFA0AA}"/>
              </a:ext>
            </a:extLst>
          </p:cNvPr>
          <p:cNvSpPr txBox="1"/>
          <p:nvPr/>
        </p:nvSpPr>
        <p:spPr>
          <a:xfrm>
            <a:off x="2418749" y="2907114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AR/MA_2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" name="Google Shape;371;p42">
            <a:extLst>
              <a:ext uri="{FF2B5EF4-FFF2-40B4-BE49-F238E27FC236}">
                <a16:creationId xmlns:a16="http://schemas.microsoft.com/office/drawing/2014/main" id="{279323A2-C473-486E-63D5-5F21D68ACDD1}"/>
              </a:ext>
            </a:extLst>
          </p:cNvPr>
          <p:cNvSpPr txBox="1"/>
          <p:nvPr/>
        </p:nvSpPr>
        <p:spPr>
          <a:xfrm>
            <a:off x="2373751" y="3729924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ARIMA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371;p42">
            <a:extLst>
              <a:ext uri="{FF2B5EF4-FFF2-40B4-BE49-F238E27FC236}">
                <a16:creationId xmlns:a16="http://schemas.microsoft.com/office/drawing/2014/main" id="{C57A4CB2-6F88-EBE3-40B7-BF4D6E3B4EC6}"/>
              </a:ext>
            </a:extLst>
          </p:cNvPr>
          <p:cNvSpPr txBox="1"/>
          <p:nvPr/>
        </p:nvSpPr>
        <p:spPr>
          <a:xfrm>
            <a:off x="3813167" y="372211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102.44</a:t>
            </a:r>
            <a:endParaRPr sz="1200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" name="Google Shape;371;p42">
            <a:extLst>
              <a:ext uri="{FF2B5EF4-FFF2-40B4-BE49-F238E27FC236}">
                <a16:creationId xmlns:a16="http://schemas.microsoft.com/office/drawing/2014/main" id="{0277A458-8EF8-E6E1-B551-D0E6F6A9B7E8}"/>
              </a:ext>
            </a:extLst>
          </p:cNvPr>
          <p:cNvSpPr txBox="1"/>
          <p:nvPr/>
        </p:nvSpPr>
        <p:spPr>
          <a:xfrm>
            <a:off x="5124314" y="3729924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1.46</a:t>
            </a:r>
            <a:endParaRPr sz="1200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" name="Google Shape;371;p42">
            <a:extLst>
              <a:ext uri="{FF2B5EF4-FFF2-40B4-BE49-F238E27FC236}">
                <a16:creationId xmlns:a16="http://schemas.microsoft.com/office/drawing/2014/main" id="{3EF4CCB0-FB46-8ABB-2319-ABDFC2409499}"/>
              </a:ext>
            </a:extLst>
          </p:cNvPr>
          <p:cNvSpPr txBox="1"/>
          <p:nvPr/>
        </p:nvSpPr>
        <p:spPr>
          <a:xfrm>
            <a:off x="5081560" y="295332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1.27</a:t>
            </a:r>
            <a:endParaRPr sz="1200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" name="Google Shape;371;p42">
            <a:extLst>
              <a:ext uri="{FF2B5EF4-FFF2-40B4-BE49-F238E27FC236}">
                <a16:creationId xmlns:a16="http://schemas.microsoft.com/office/drawing/2014/main" id="{474C645B-05EF-3890-0E3A-44C2F582558F}"/>
              </a:ext>
            </a:extLst>
          </p:cNvPr>
          <p:cNvSpPr txBox="1"/>
          <p:nvPr/>
        </p:nvSpPr>
        <p:spPr>
          <a:xfrm>
            <a:off x="5124314" y="2054573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1.23</a:t>
            </a:r>
            <a:endParaRPr sz="1200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4" name="Google Shape;371;p42">
            <a:extLst>
              <a:ext uri="{FF2B5EF4-FFF2-40B4-BE49-F238E27FC236}">
                <a16:creationId xmlns:a16="http://schemas.microsoft.com/office/drawing/2014/main" id="{B570BB32-0262-CFBB-8E24-42ED470C1A1C}"/>
              </a:ext>
            </a:extLst>
          </p:cNvPr>
          <p:cNvSpPr txBox="1"/>
          <p:nvPr/>
        </p:nvSpPr>
        <p:spPr>
          <a:xfrm>
            <a:off x="3782742" y="289709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102.91</a:t>
            </a:r>
            <a:endParaRPr sz="1200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" name="Google Shape;371;p42">
            <a:extLst>
              <a:ext uri="{FF2B5EF4-FFF2-40B4-BE49-F238E27FC236}">
                <a16:creationId xmlns:a16="http://schemas.microsoft.com/office/drawing/2014/main" id="{E8411B0D-6F4B-C7AC-01D6-EFC71F9317EC}"/>
              </a:ext>
            </a:extLst>
          </p:cNvPr>
          <p:cNvSpPr txBox="1"/>
          <p:nvPr/>
        </p:nvSpPr>
        <p:spPr>
          <a:xfrm>
            <a:off x="3813167" y="2080531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101.09</a:t>
            </a:r>
            <a:endParaRPr sz="1200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" name="Google Shape;366;p42">
            <a:extLst>
              <a:ext uri="{FF2B5EF4-FFF2-40B4-BE49-F238E27FC236}">
                <a16:creationId xmlns:a16="http://schemas.microsoft.com/office/drawing/2014/main" id="{37963730-ABDF-EEF4-89E8-E3E697732FC0}"/>
              </a:ext>
            </a:extLst>
          </p:cNvPr>
          <p:cNvSpPr/>
          <p:nvPr/>
        </p:nvSpPr>
        <p:spPr>
          <a:xfrm>
            <a:off x="2441249" y="4272394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66;p42">
            <a:extLst>
              <a:ext uri="{FF2B5EF4-FFF2-40B4-BE49-F238E27FC236}">
                <a16:creationId xmlns:a16="http://schemas.microsoft.com/office/drawing/2014/main" id="{E374C6EC-5B27-5C86-B9BF-0ABA5EC69C7A}"/>
              </a:ext>
            </a:extLst>
          </p:cNvPr>
          <p:cNvSpPr/>
          <p:nvPr/>
        </p:nvSpPr>
        <p:spPr>
          <a:xfrm>
            <a:off x="3780440" y="4274064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66;p42">
            <a:extLst>
              <a:ext uri="{FF2B5EF4-FFF2-40B4-BE49-F238E27FC236}">
                <a16:creationId xmlns:a16="http://schemas.microsoft.com/office/drawing/2014/main" id="{1A50BF03-0054-2346-5F5D-31B00C1D1A23}"/>
              </a:ext>
            </a:extLst>
          </p:cNvPr>
          <p:cNvSpPr/>
          <p:nvPr/>
        </p:nvSpPr>
        <p:spPr>
          <a:xfrm>
            <a:off x="5111840" y="4272394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1;p42">
            <a:extLst>
              <a:ext uri="{FF2B5EF4-FFF2-40B4-BE49-F238E27FC236}">
                <a16:creationId xmlns:a16="http://schemas.microsoft.com/office/drawing/2014/main" id="{599303D0-6164-E3B9-A2AC-FC5D19F9C8C0}"/>
              </a:ext>
            </a:extLst>
          </p:cNvPr>
          <p:cNvSpPr txBox="1"/>
          <p:nvPr/>
        </p:nvSpPr>
        <p:spPr>
          <a:xfrm>
            <a:off x="2436767" y="452808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SARIMAX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1" name="Google Shape;371;p42">
            <a:extLst>
              <a:ext uri="{FF2B5EF4-FFF2-40B4-BE49-F238E27FC236}">
                <a16:creationId xmlns:a16="http://schemas.microsoft.com/office/drawing/2014/main" id="{18A93648-8192-9451-6349-DD83BC11BD6D}"/>
              </a:ext>
            </a:extLst>
          </p:cNvPr>
          <p:cNvSpPr txBox="1"/>
          <p:nvPr/>
        </p:nvSpPr>
        <p:spPr>
          <a:xfrm>
            <a:off x="3780429" y="45541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99.855</a:t>
            </a:r>
            <a:endParaRPr sz="1200" b="1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2" name="Google Shape;371;p42">
            <a:extLst>
              <a:ext uri="{FF2B5EF4-FFF2-40B4-BE49-F238E27FC236}">
                <a16:creationId xmlns:a16="http://schemas.microsoft.com/office/drawing/2014/main" id="{08A66AE3-02D4-FB61-10A9-EE706A655048}"/>
              </a:ext>
            </a:extLst>
          </p:cNvPr>
          <p:cNvSpPr txBox="1"/>
          <p:nvPr/>
        </p:nvSpPr>
        <p:spPr>
          <a:xfrm>
            <a:off x="5104054" y="4546327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1.04</a:t>
            </a:r>
            <a:endParaRPr sz="1200" b="1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2A63-8E43-000A-4E73-77F64370B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SARIMAX- </a:t>
            </a:r>
            <a:br>
              <a:rPr lang="en-US" dirty="0"/>
            </a:br>
            <a:r>
              <a:rPr lang="en-US" sz="2800" dirty="0"/>
              <a:t>1 year projection price range </a:t>
            </a:r>
            <a:r>
              <a:rPr lang="en-US" sz="2400" dirty="0"/>
              <a:t>US$21-$22.25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6FC00B-F6CD-3100-0854-111DA227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37" y="354842"/>
            <a:ext cx="6717054" cy="42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34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Conclusion: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6361" b="6370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Time Series Reproducibility with additional success components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Over 8,000 funds available.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Choosing Portfolio Addressing multiple funds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Testing starts with AMECX.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Conducting testing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Time series adapted to the right fit of time.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Capturing the right timing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5" name="Google Shape;535;p48"/>
          <p:cNvGrpSpPr/>
          <p:nvPr/>
        </p:nvGrpSpPr>
        <p:grpSpPr>
          <a:xfrm>
            <a:off x="3052581" y="2473070"/>
            <a:ext cx="375817" cy="327170"/>
            <a:chOff x="2679525" y="4080150"/>
            <a:chExt cx="221525" cy="192850"/>
          </a:xfrm>
        </p:grpSpPr>
        <p:sp>
          <p:nvSpPr>
            <p:cNvPr id="536" name="Google Shape;536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48"/>
          <p:cNvGrpSpPr/>
          <p:nvPr/>
        </p:nvGrpSpPr>
        <p:grpSpPr>
          <a:xfrm>
            <a:off x="3052580" y="3631118"/>
            <a:ext cx="375822" cy="250327"/>
            <a:chOff x="2897600" y="4998600"/>
            <a:chExt cx="213075" cy="141925"/>
          </a:xfrm>
        </p:grpSpPr>
        <p:sp>
          <p:nvSpPr>
            <p:cNvPr id="547" name="Google Shape;547;p48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8"/>
          <p:cNvGrpSpPr/>
          <p:nvPr/>
        </p:nvGrpSpPr>
        <p:grpSpPr>
          <a:xfrm>
            <a:off x="3052576" y="1288257"/>
            <a:ext cx="375824" cy="246468"/>
            <a:chOff x="2342250" y="4676200"/>
            <a:chExt cx="256325" cy="168100"/>
          </a:xfrm>
        </p:grpSpPr>
        <p:sp>
          <p:nvSpPr>
            <p:cNvPr id="558" name="Google Shape;558;p48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addyouremail@freepik.com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+91  620 421 838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yourcompany.com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Thanks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4" name="Google Shape;784;p58"/>
          <p:cNvSpPr/>
          <p:nvPr/>
        </p:nvSpPr>
        <p:spPr>
          <a:xfrm>
            <a:off x="6898675" y="540058"/>
            <a:ext cx="403234" cy="379768"/>
          </a:xfrm>
          <a:custGeom>
            <a:avLst/>
            <a:gdLst/>
            <a:ahLst/>
            <a:cxnLst/>
            <a:rect l="l" t="t" r="r" b="b"/>
            <a:pathLst>
              <a:path w="8798" h="8286" extrusionOk="0">
                <a:moveTo>
                  <a:pt x="4327" y="1"/>
                </a:moveTo>
                <a:cubicBezTo>
                  <a:pt x="4180" y="1"/>
                  <a:pt x="4031" y="9"/>
                  <a:pt x="3883" y="25"/>
                </a:cubicBezTo>
                <a:cubicBezTo>
                  <a:pt x="2636" y="159"/>
                  <a:pt x="1517" y="851"/>
                  <a:pt x="840" y="1908"/>
                </a:cubicBezTo>
                <a:cubicBezTo>
                  <a:pt x="163" y="2963"/>
                  <a:pt x="0" y="4269"/>
                  <a:pt x="397" y="5458"/>
                </a:cubicBezTo>
                <a:cubicBezTo>
                  <a:pt x="796" y="6648"/>
                  <a:pt x="1710" y="7593"/>
                  <a:pt x="2886" y="8029"/>
                </a:cubicBezTo>
                <a:cubicBezTo>
                  <a:pt x="2901" y="8034"/>
                  <a:pt x="2917" y="8037"/>
                  <a:pt x="2932" y="8037"/>
                </a:cubicBezTo>
                <a:cubicBezTo>
                  <a:pt x="2972" y="8037"/>
                  <a:pt x="3011" y="8019"/>
                  <a:pt x="3036" y="7986"/>
                </a:cubicBezTo>
                <a:cubicBezTo>
                  <a:pt x="3053" y="7962"/>
                  <a:pt x="3063" y="7933"/>
                  <a:pt x="3063" y="7904"/>
                </a:cubicBezTo>
                <a:lnTo>
                  <a:pt x="3063" y="5540"/>
                </a:lnTo>
                <a:cubicBezTo>
                  <a:pt x="3063" y="5468"/>
                  <a:pt x="3005" y="5409"/>
                  <a:pt x="2935" y="5409"/>
                </a:cubicBezTo>
                <a:cubicBezTo>
                  <a:pt x="2934" y="5409"/>
                  <a:pt x="2933" y="5409"/>
                  <a:pt x="2932" y="5409"/>
                </a:cubicBezTo>
                <a:lnTo>
                  <a:pt x="1842" y="5409"/>
                </a:lnTo>
                <a:lnTo>
                  <a:pt x="1842" y="4449"/>
                </a:lnTo>
                <a:lnTo>
                  <a:pt x="2932" y="4449"/>
                </a:lnTo>
                <a:cubicBezTo>
                  <a:pt x="3003" y="4449"/>
                  <a:pt x="3063" y="4390"/>
                  <a:pt x="3063" y="4319"/>
                </a:cubicBezTo>
                <a:lnTo>
                  <a:pt x="3063" y="4144"/>
                </a:lnTo>
                <a:cubicBezTo>
                  <a:pt x="3063" y="3005"/>
                  <a:pt x="4142" y="2008"/>
                  <a:pt x="5374" y="2008"/>
                </a:cubicBezTo>
                <a:lnTo>
                  <a:pt x="5941" y="2008"/>
                </a:lnTo>
                <a:lnTo>
                  <a:pt x="5941" y="2966"/>
                </a:lnTo>
                <a:lnTo>
                  <a:pt x="5374" y="2966"/>
                </a:lnTo>
                <a:cubicBezTo>
                  <a:pt x="5005" y="2966"/>
                  <a:pt x="4669" y="3072"/>
                  <a:pt x="4429" y="3265"/>
                </a:cubicBezTo>
                <a:cubicBezTo>
                  <a:pt x="4163" y="3479"/>
                  <a:pt x="4021" y="3783"/>
                  <a:pt x="4021" y="4144"/>
                </a:cubicBezTo>
                <a:lnTo>
                  <a:pt x="4021" y="4319"/>
                </a:lnTo>
                <a:cubicBezTo>
                  <a:pt x="4021" y="4390"/>
                  <a:pt x="4080" y="4449"/>
                  <a:pt x="4153" y="4449"/>
                </a:cubicBezTo>
                <a:lnTo>
                  <a:pt x="4669" y="4449"/>
                </a:lnTo>
                <a:cubicBezTo>
                  <a:pt x="4739" y="4447"/>
                  <a:pt x="4795" y="4389"/>
                  <a:pt x="4795" y="4319"/>
                </a:cubicBezTo>
                <a:cubicBezTo>
                  <a:pt x="4795" y="4248"/>
                  <a:pt x="4739" y="4190"/>
                  <a:pt x="4669" y="4187"/>
                </a:cubicBezTo>
                <a:lnTo>
                  <a:pt x="4284" y="4187"/>
                </a:lnTo>
                <a:lnTo>
                  <a:pt x="4284" y="4144"/>
                </a:lnTo>
                <a:cubicBezTo>
                  <a:pt x="4284" y="3468"/>
                  <a:pt x="4871" y="3229"/>
                  <a:pt x="5374" y="3229"/>
                </a:cubicBezTo>
                <a:lnTo>
                  <a:pt x="6071" y="3229"/>
                </a:lnTo>
                <a:cubicBezTo>
                  <a:pt x="6144" y="3229"/>
                  <a:pt x="6202" y="3169"/>
                  <a:pt x="6202" y="3097"/>
                </a:cubicBezTo>
                <a:lnTo>
                  <a:pt x="6202" y="1876"/>
                </a:lnTo>
                <a:cubicBezTo>
                  <a:pt x="6202" y="1803"/>
                  <a:pt x="6144" y="1745"/>
                  <a:pt x="6071" y="1745"/>
                </a:cubicBezTo>
                <a:lnTo>
                  <a:pt x="5374" y="1745"/>
                </a:lnTo>
                <a:cubicBezTo>
                  <a:pt x="4735" y="1745"/>
                  <a:pt x="4086" y="1999"/>
                  <a:pt x="3596" y="2444"/>
                </a:cubicBezTo>
                <a:cubicBezTo>
                  <a:pt x="3083" y="2907"/>
                  <a:pt x="2800" y="3510"/>
                  <a:pt x="2800" y="4144"/>
                </a:cubicBezTo>
                <a:lnTo>
                  <a:pt x="2800" y="4187"/>
                </a:lnTo>
                <a:lnTo>
                  <a:pt x="1710" y="4187"/>
                </a:lnTo>
                <a:cubicBezTo>
                  <a:pt x="1639" y="4187"/>
                  <a:pt x="1579" y="4246"/>
                  <a:pt x="1579" y="4319"/>
                </a:cubicBezTo>
                <a:lnTo>
                  <a:pt x="1579" y="5540"/>
                </a:lnTo>
                <a:cubicBezTo>
                  <a:pt x="1579" y="5611"/>
                  <a:pt x="1639" y="5670"/>
                  <a:pt x="1710" y="5670"/>
                </a:cubicBezTo>
                <a:lnTo>
                  <a:pt x="2800" y="5670"/>
                </a:lnTo>
                <a:lnTo>
                  <a:pt x="2800" y="7714"/>
                </a:lnTo>
                <a:cubicBezTo>
                  <a:pt x="1384" y="7107"/>
                  <a:pt x="444" y="5696"/>
                  <a:pt x="444" y="4144"/>
                </a:cubicBezTo>
                <a:cubicBezTo>
                  <a:pt x="444" y="2004"/>
                  <a:pt x="2186" y="262"/>
                  <a:pt x="4327" y="262"/>
                </a:cubicBezTo>
                <a:cubicBezTo>
                  <a:pt x="6464" y="262"/>
                  <a:pt x="8209" y="2006"/>
                  <a:pt x="8209" y="4144"/>
                </a:cubicBezTo>
                <a:cubicBezTo>
                  <a:pt x="8209" y="6282"/>
                  <a:pt x="6467" y="8026"/>
                  <a:pt x="4327" y="8026"/>
                </a:cubicBezTo>
                <a:lnTo>
                  <a:pt x="4284" y="8026"/>
                </a:lnTo>
                <a:lnTo>
                  <a:pt x="4284" y="5670"/>
                </a:lnTo>
                <a:lnTo>
                  <a:pt x="6071" y="5670"/>
                </a:lnTo>
                <a:cubicBezTo>
                  <a:pt x="6144" y="5670"/>
                  <a:pt x="6202" y="5611"/>
                  <a:pt x="6202" y="5538"/>
                </a:cubicBezTo>
                <a:lnTo>
                  <a:pt x="6202" y="4318"/>
                </a:lnTo>
                <a:cubicBezTo>
                  <a:pt x="6202" y="4245"/>
                  <a:pt x="6144" y="4187"/>
                  <a:pt x="6071" y="4187"/>
                </a:cubicBezTo>
                <a:lnTo>
                  <a:pt x="5307" y="4187"/>
                </a:lnTo>
                <a:cubicBezTo>
                  <a:pt x="5305" y="4187"/>
                  <a:pt x="5303" y="4187"/>
                  <a:pt x="5302" y="4187"/>
                </a:cubicBezTo>
                <a:cubicBezTo>
                  <a:pt x="5229" y="4187"/>
                  <a:pt x="5171" y="4245"/>
                  <a:pt x="5171" y="4318"/>
                </a:cubicBezTo>
                <a:cubicBezTo>
                  <a:pt x="5171" y="4390"/>
                  <a:pt x="5229" y="4448"/>
                  <a:pt x="5302" y="4448"/>
                </a:cubicBezTo>
                <a:cubicBezTo>
                  <a:pt x="5303" y="4448"/>
                  <a:pt x="5305" y="4448"/>
                  <a:pt x="5307" y="4448"/>
                </a:cubicBezTo>
                <a:lnTo>
                  <a:pt x="5941" y="4448"/>
                </a:lnTo>
                <a:lnTo>
                  <a:pt x="5941" y="5408"/>
                </a:lnTo>
                <a:lnTo>
                  <a:pt x="4153" y="5408"/>
                </a:lnTo>
                <a:cubicBezTo>
                  <a:pt x="4080" y="5408"/>
                  <a:pt x="4023" y="5466"/>
                  <a:pt x="4023" y="5538"/>
                </a:cubicBezTo>
                <a:lnTo>
                  <a:pt x="4023" y="8151"/>
                </a:lnTo>
                <a:cubicBezTo>
                  <a:pt x="4023" y="8221"/>
                  <a:pt x="4078" y="8279"/>
                  <a:pt x="4148" y="8282"/>
                </a:cubicBezTo>
                <a:cubicBezTo>
                  <a:pt x="4212" y="8285"/>
                  <a:pt x="4272" y="8286"/>
                  <a:pt x="4328" y="8286"/>
                </a:cubicBezTo>
                <a:cubicBezTo>
                  <a:pt x="6004" y="8286"/>
                  <a:pt x="7514" y="7276"/>
                  <a:pt x="8157" y="5728"/>
                </a:cubicBezTo>
                <a:cubicBezTo>
                  <a:pt x="8797" y="4180"/>
                  <a:pt x="8443" y="2398"/>
                  <a:pt x="7257" y="1213"/>
                </a:cubicBezTo>
                <a:cubicBezTo>
                  <a:pt x="6476" y="433"/>
                  <a:pt x="5420" y="1"/>
                  <a:pt x="43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58"/>
          <p:cNvGrpSpPr/>
          <p:nvPr/>
        </p:nvGrpSpPr>
        <p:grpSpPr>
          <a:xfrm>
            <a:off x="8000899" y="540000"/>
            <a:ext cx="400209" cy="379906"/>
            <a:chOff x="3371074" y="540000"/>
            <a:chExt cx="400209" cy="379906"/>
          </a:xfrm>
        </p:grpSpPr>
        <p:sp>
          <p:nvSpPr>
            <p:cNvPr id="786" name="Google Shape;786;p58"/>
            <p:cNvSpPr/>
            <p:nvPr/>
          </p:nvSpPr>
          <p:spPr>
            <a:xfrm>
              <a:off x="3371074" y="540000"/>
              <a:ext cx="400209" cy="379906"/>
            </a:xfrm>
            <a:custGeom>
              <a:avLst/>
              <a:gdLst/>
              <a:ahLst/>
              <a:cxnLst/>
              <a:rect l="l" t="t" r="r" b="b"/>
              <a:pathLst>
                <a:path w="8732" h="8289" extrusionOk="0">
                  <a:moveTo>
                    <a:pt x="4584" y="263"/>
                  </a:moveTo>
                  <a:cubicBezTo>
                    <a:pt x="6724" y="263"/>
                    <a:pt x="8466" y="2005"/>
                    <a:pt x="8466" y="4145"/>
                  </a:cubicBezTo>
                  <a:cubicBezTo>
                    <a:pt x="8466" y="6285"/>
                    <a:pt x="6726" y="8027"/>
                    <a:pt x="4584" y="8027"/>
                  </a:cubicBezTo>
                  <a:cubicBezTo>
                    <a:pt x="2445" y="8027"/>
                    <a:pt x="703" y="6285"/>
                    <a:pt x="703" y="4145"/>
                  </a:cubicBezTo>
                  <a:cubicBezTo>
                    <a:pt x="703" y="2005"/>
                    <a:pt x="2445" y="263"/>
                    <a:pt x="4584" y="263"/>
                  </a:cubicBezTo>
                  <a:close/>
                  <a:moveTo>
                    <a:pt x="4582" y="1"/>
                  </a:moveTo>
                  <a:cubicBezTo>
                    <a:pt x="3785" y="1"/>
                    <a:pt x="2984" y="230"/>
                    <a:pt x="2282" y="699"/>
                  </a:cubicBezTo>
                  <a:cubicBezTo>
                    <a:pt x="640" y="1797"/>
                    <a:pt x="0" y="3904"/>
                    <a:pt x="757" y="5729"/>
                  </a:cubicBezTo>
                  <a:cubicBezTo>
                    <a:pt x="1408" y="7301"/>
                    <a:pt x="2936" y="8289"/>
                    <a:pt x="4584" y="8289"/>
                  </a:cubicBezTo>
                  <a:cubicBezTo>
                    <a:pt x="4852" y="8289"/>
                    <a:pt x="5122" y="8263"/>
                    <a:pt x="5393" y="8209"/>
                  </a:cubicBezTo>
                  <a:cubicBezTo>
                    <a:pt x="7332" y="7823"/>
                    <a:pt x="8729" y="6121"/>
                    <a:pt x="8729" y="4145"/>
                  </a:cubicBezTo>
                  <a:cubicBezTo>
                    <a:pt x="8732" y="3045"/>
                    <a:pt x="8294" y="1990"/>
                    <a:pt x="7515" y="1214"/>
                  </a:cubicBezTo>
                  <a:cubicBezTo>
                    <a:pt x="6714" y="414"/>
                    <a:pt x="5652" y="1"/>
                    <a:pt x="4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3469061" y="635972"/>
              <a:ext cx="248687" cy="204000"/>
            </a:xfrm>
            <a:custGeom>
              <a:avLst/>
              <a:gdLst/>
              <a:ahLst/>
              <a:cxnLst/>
              <a:rect l="l" t="t" r="r" b="b"/>
              <a:pathLst>
                <a:path w="5426" h="4451" extrusionOk="0">
                  <a:moveTo>
                    <a:pt x="3495" y="1"/>
                  </a:moveTo>
                  <a:cubicBezTo>
                    <a:pt x="3334" y="1"/>
                    <a:pt x="3173" y="30"/>
                    <a:pt x="3018" y="91"/>
                  </a:cubicBezTo>
                  <a:cubicBezTo>
                    <a:pt x="2552" y="271"/>
                    <a:pt x="2231" y="702"/>
                    <a:pt x="2189" y="1200"/>
                  </a:cubicBezTo>
                  <a:cubicBezTo>
                    <a:pt x="2048" y="1177"/>
                    <a:pt x="1770" y="1099"/>
                    <a:pt x="1704" y="1076"/>
                  </a:cubicBezTo>
                  <a:cubicBezTo>
                    <a:pt x="1224" y="912"/>
                    <a:pt x="794" y="627"/>
                    <a:pt x="456" y="246"/>
                  </a:cubicBezTo>
                  <a:cubicBezTo>
                    <a:pt x="438" y="223"/>
                    <a:pt x="411" y="208"/>
                    <a:pt x="381" y="201"/>
                  </a:cubicBezTo>
                  <a:cubicBezTo>
                    <a:pt x="373" y="200"/>
                    <a:pt x="365" y="199"/>
                    <a:pt x="357" y="199"/>
                  </a:cubicBezTo>
                  <a:cubicBezTo>
                    <a:pt x="307" y="199"/>
                    <a:pt x="262" y="226"/>
                    <a:pt x="240" y="271"/>
                  </a:cubicBezTo>
                  <a:cubicBezTo>
                    <a:pt x="39" y="674"/>
                    <a:pt x="78" y="1153"/>
                    <a:pt x="342" y="1516"/>
                  </a:cubicBezTo>
                  <a:cubicBezTo>
                    <a:pt x="334" y="1515"/>
                    <a:pt x="326" y="1515"/>
                    <a:pt x="319" y="1515"/>
                  </a:cubicBezTo>
                  <a:cubicBezTo>
                    <a:pt x="279" y="1515"/>
                    <a:pt x="240" y="1532"/>
                    <a:pt x="216" y="1564"/>
                  </a:cubicBezTo>
                  <a:cubicBezTo>
                    <a:pt x="197" y="1586"/>
                    <a:pt x="187" y="1615"/>
                    <a:pt x="186" y="1644"/>
                  </a:cubicBezTo>
                  <a:cubicBezTo>
                    <a:pt x="186" y="1658"/>
                    <a:pt x="186" y="1671"/>
                    <a:pt x="186" y="1685"/>
                  </a:cubicBezTo>
                  <a:cubicBezTo>
                    <a:pt x="185" y="2028"/>
                    <a:pt x="341" y="2352"/>
                    <a:pt x="609" y="2568"/>
                  </a:cubicBezTo>
                  <a:cubicBezTo>
                    <a:pt x="590" y="2580"/>
                    <a:pt x="575" y="2597"/>
                    <a:pt x="564" y="2618"/>
                  </a:cubicBezTo>
                  <a:cubicBezTo>
                    <a:pt x="549" y="2650"/>
                    <a:pt x="547" y="2685"/>
                    <a:pt x="557" y="2719"/>
                  </a:cubicBezTo>
                  <a:cubicBezTo>
                    <a:pt x="671" y="3077"/>
                    <a:pt x="949" y="3359"/>
                    <a:pt x="1307" y="3475"/>
                  </a:cubicBezTo>
                  <a:cubicBezTo>
                    <a:pt x="987" y="3670"/>
                    <a:pt x="619" y="3774"/>
                    <a:pt x="244" y="3774"/>
                  </a:cubicBezTo>
                  <a:cubicBezTo>
                    <a:pt x="210" y="3774"/>
                    <a:pt x="176" y="3773"/>
                    <a:pt x="143" y="3771"/>
                  </a:cubicBezTo>
                  <a:cubicBezTo>
                    <a:pt x="141" y="3771"/>
                    <a:pt x="139" y="3771"/>
                    <a:pt x="137" y="3771"/>
                  </a:cubicBezTo>
                  <a:cubicBezTo>
                    <a:pt x="74" y="3771"/>
                    <a:pt x="19" y="3817"/>
                    <a:pt x="8" y="3880"/>
                  </a:cubicBezTo>
                  <a:cubicBezTo>
                    <a:pt x="0" y="3935"/>
                    <a:pt x="27" y="3989"/>
                    <a:pt x="74" y="4016"/>
                  </a:cubicBezTo>
                  <a:cubicBezTo>
                    <a:pt x="567" y="4307"/>
                    <a:pt x="1118" y="4450"/>
                    <a:pt x="1667" y="4450"/>
                  </a:cubicBezTo>
                  <a:cubicBezTo>
                    <a:pt x="2314" y="4450"/>
                    <a:pt x="2959" y="4251"/>
                    <a:pt x="3505" y="3856"/>
                  </a:cubicBezTo>
                  <a:cubicBezTo>
                    <a:pt x="3571" y="3808"/>
                    <a:pt x="3578" y="3713"/>
                    <a:pt x="3522" y="3655"/>
                  </a:cubicBezTo>
                  <a:cubicBezTo>
                    <a:pt x="3496" y="3630"/>
                    <a:pt x="3462" y="3617"/>
                    <a:pt x="3428" y="3617"/>
                  </a:cubicBezTo>
                  <a:cubicBezTo>
                    <a:pt x="3400" y="3617"/>
                    <a:pt x="3373" y="3626"/>
                    <a:pt x="3349" y="3643"/>
                  </a:cubicBezTo>
                  <a:cubicBezTo>
                    <a:pt x="2853" y="4003"/>
                    <a:pt x="2262" y="4188"/>
                    <a:pt x="1666" y="4188"/>
                  </a:cubicBezTo>
                  <a:cubicBezTo>
                    <a:pt x="1321" y="4188"/>
                    <a:pt x="975" y="4126"/>
                    <a:pt x="644" y="4000"/>
                  </a:cubicBezTo>
                  <a:cubicBezTo>
                    <a:pt x="1038" y="3931"/>
                    <a:pt x="1410" y="3759"/>
                    <a:pt x="1718" y="3503"/>
                  </a:cubicBezTo>
                  <a:cubicBezTo>
                    <a:pt x="1755" y="3472"/>
                    <a:pt x="1774" y="3424"/>
                    <a:pt x="1766" y="3375"/>
                  </a:cubicBezTo>
                  <a:cubicBezTo>
                    <a:pt x="1754" y="3315"/>
                    <a:pt x="1702" y="3272"/>
                    <a:pt x="1641" y="3269"/>
                  </a:cubicBezTo>
                  <a:cubicBezTo>
                    <a:pt x="1327" y="3261"/>
                    <a:pt x="1041" y="3089"/>
                    <a:pt x="885" y="2815"/>
                  </a:cubicBezTo>
                  <a:cubicBezTo>
                    <a:pt x="959" y="2811"/>
                    <a:pt x="1031" y="2802"/>
                    <a:pt x="1103" y="2786"/>
                  </a:cubicBezTo>
                  <a:cubicBezTo>
                    <a:pt x="1158" y="2774"/>
                    <a:pt x="1200" y="2729"/>
                    <a:pt x="1209" y="2674"/>
                  </a:cubicBezTo>
                  <a:cubicBezTo>
                    <a:pt x="1217" y="2608"/>
                    <a:pt x="1175" y="2546"/>
                    <a:pt x="1111" y="2530"/>
                  </a:cubicBezTo>
                  <a:cubicBezTo>
                    <a:pt x="773" y="2447"/>
                    <a:pt x="517" y="2172"/>
                    <a:pt x="461" y="1830"/>
                  </a:cubicBezTo>
                  <a:lnTo>
                    <a:pt x="461" y="1830"/>
                  </a:lnTo>
                  <a:cubicBezTo>
                    <a:pt x="548" y="1850"/>
                    <a:pt x="637" y="1861"/>
                    <a:pt x="726" y="1861"/>
                  </a:cubicBezTo>
                  <a:cubicBezTo>
                    <a:pt x="740" y="1861"/>
                    <a:pt x="754" y="1860"/>
                    <a:pt x="769" y="1860"/>
                  </a:cubicBezTo>
                  <a:cubicBezTo>
                    <a:pt x="833" y="1858"/>
                    <a:pt x="887" y="1809"/>
                    <a:pt x="895" y="1744"/>
                  </a:cubicBezTo>
                  <a:cubicBezTo>
                    <a:pt x="899" y="1691"/>
                    <a:pt x="874" y="1642"/>
                    <a:pt x="829" y="1615"/>
                  </a:cubicBezTo>
                  <a:cubicBezTo>
                    <a:pt x="474" y="1398"/>
                    <a:pt x="302" y="975"/>
                    <a:pt x="407" y="571"/>
                  </a:cubicBezTo>
                  <a:lnTo>
                    <a:pt x="407" y="571"/>
                  </a:lnTo>
                  <a:cubicBezTo>
                    <a:pt x="750" y="912"/>
                    <a:pt x="1165" y="1169"/>
                    <a:pt x="1621" y="1325"/>
                  </a:cubicBezTo>
                  <a:cubicBezTo>
                    <a:pt x="1626" y="1327"/>
                    <a:pt x="2076" y="1467"/>
                    <a:pt x="2247" y="1468"/>
                  </a:cubicBezTo>
                  <a:cubicBezTo>
                    <a:pt x="2258" y="1468"/>
                    <a:pt x="2311" y="1469"/>
                    <a:pt x="2311" y="1469"/>
                  </a:cubicBezTo>
                  <a:cubicBezTo>
                    <a:pt x="2313" y="1469"/>
                    <a:pt x="2316" y="1469"/>
                    <a:pt x="2318" y="1469"/>
                  </a:cubicBezTo>
                  <a:cubicBezTo>
                    <a:pt x="2372" y="1469"/>
                    <a:pt x="2421" y="1435"/>
                    <a:pt x="2439" y="1383"/>
                  </a:cubicBezTo>
                  <a:cubicBezTo>
                    <a:pt x="2446" y="1367"/>
                    <a:pt x="2449" y="1351"/>
                    <a:pt x="2447" y="1333"/>
                  </a:cubicBezTo>
                  <a:lnTo>
                    <a:pt x="2447" y="1311"/>
                  </a:lnTo>
                  <a:cubicBezTo>
                    <a:pt x="2447" y="885"/>
                    <a:pt x="2705" y="501"/>
                    <a:pt x="3099" y="340"/>
                  </a:cubicBezTo>
                  <a:cubicBezTo>
                    <a:pt x="3227" y="287"/>
                    <a:pt x="3362" y="262"/>
                    <a:pt x="3495" y="262"/>
                  </a:cubicBezTo>
                  <a:cubicBezTo>
                    <a:pt x="3771" y="262"/>
                    <a:pt x="4042" y="371"/>
                    <a:pt x="4243" y="576"/>
                  </a:cubicBezTo>
                  <a:cubicBezTo>
                    <a:pt x="4267" y="601"/>
                    <a:pt x="4300" y="614"/>
                    <a:pt x="4336" y="614"/>
                  </a:cubicBezTo>
                  <a:cubicBezTo>
                    <a:pt x="4342" y="614"/>
                    <a:pt x="4348" y="614"/>
                    <a:pt x="4354" y="613"/>
                  </a:cubicBezTo>
                  <a:cubicBezTo>
                    <a:pt x="4485" y="594"/>
                    <a:pt x="4616" y="565"/>
                    <a:pt x="4743" y="522"/>
                  </a:cubicBezTo>
                  <a:lnTo>
                    <a:pt x="4743" y="522"/>
                  </a:lnTo>
                  <a:cubicBezTo>
                    <a:pt x="4674" y="597"/>
                    <a:pt x="4595" y="659"/>
                    <a:pt x="4507" y="709"/>
                  </a:cubicBezTo>
                  <a:cubicBezTo>
                    <a:pt x="4446" y="741"/>
                    <a:pt x="4422" y="814"/>
                    <a:pt x="4449" y="877"/>
                  </a:cubicBezTo>
                  <a:lnTo>
                    <a:pt x="4452" y="881"/>
                  </a:lnTo>
                  <a:cubicBezTo>
                    <a:pt x="4473" y="928"/>
                    <a:pt x="4519" y="957"/>
                    <a:pt x="4571" y="957"/>
                  </a:cubicBezTo>
                  <a:cubicBezTo>
                    <a:pt x="4575" y="957"/>
                    <a:pt x="4579" y="957"/>
                    <a:pt x="4584" y="956"/>
                  </a:cubicBezTo>
                  <a:cubicBezTo>
                    <a:pt x="4691" y="947"/>
                    <a:pt x="4798" y="930"/>
                    <a:pt x="4903" y="904"/>
                  </a:cubicBezTo>
                  <a:lnTo>
                    <a:pt x="4903" y="904"/>
                  </a:lnTo>
                  <a:cubicBezTo>
                    <a:pt x="4810" y="1000"/>
                    <a:pt x="4708" y="1087"/>
                    <a:pt x="4597" y="1164"/>
                  </a:cubicBezTo>
                  <a:cubicBezTo>
                    <a:pt x="4562" y="1189"/>
                    <a:pt x="4541" y="1231"/>
                    <a:pt x="4542" y="1274"/>
                  </a:cubicBezTo>
                  <a:lnTo>
                    <a:pt x="4542" y="1284"/>
                  </a:lnTo>
                  <a:lnTo>
                    <a:pt x="4542" y="1311"/>
                  </a:lnTo>
                  <a:lnTo>
                    <a:pt x="4542" y="1321"/>
                  </a:lnTo>
                  <a:cubicBezTo>
                    <a:pt x="4539" y="2028"/>
                    <a:pt x="4277" y="2708"/>
                    <a:pt x="3803" y="3231"/>
                  </a:cubicBezTo>
                  <a:cubicBezTo>
                    <a:pt x="3755" y="3287"/>
                    <a:pt x="3760" y="3370"/>
                    <a:pt x="3814" y="3419"/>
                  </a:cubicBezTo>
                  <a:cubicBezTo>
                    <a:pt x="3839" y="3441"/>
                    <a:pt x="3870" y="3452"/>
                    <a:pt x="3901" y="3452"/>
                  </a:cubicBezTo>
                  <a:cubicBezTo>
                    <a:pt x="3938" y="3452"/>
                    <a:pt x="3975" y="3436"/>
                    <a:pt x="4001" y="3406"/>
                  </a:cubicBezTo>
                  <a:cubicBezTo>
                    <a:pt x="4514" y="2840"/>
                    <a:pt x="4799" y="2102"/>
                    <a:pt x="4804" y="1337"/>
                  </a:cubicBezTo>
                  <a:cubicBezTo>
                    <a:pt x="5037" y="1164"/>
                    <a:pt x="5235" y="950"/>
                    <a:pt x="5390" y="705"/>
                  </a:cubicBezTo>
                  <a:cubicBezTo>
                    <a:pt x="5425" y="650"/>
                    <a:pt x="5414" y="578"/>
                    <a:pt x="5366" y="535"/>
                  </a:cubicBezTo>
                  <a:cubicBezTo>
                    <a:pt x="5341" y="515"/>
                    <a:pt x="5311" y="504"/>
                    <a:pt x="5280" y="504"/>
                  </a:cubicBezTo>
                  <a:cubicBezTo>
                    <a:pt x="5260" y="504"/>
                    <a:pt x="5240" y="509"/>
                    <a:pt x="5222" y="518"/>
                  </a:cubicBezTo>
                  <a:cubicBezTo>
                    <a:pt x="5154" y="549"/>
                    <a:pt x="5084" y="577"/>
                    <a:pt x="5014" y="600"/>
                  </a:cubicBezTo>
                  <a:cubicBezTo>
                    <a:pt x="5084" y="504"/>
                    <a:pt x="5140" y="398"/>
                    <a:pt x="5179" y="286"/>
                  </a:cubicBezTo>
                  <a:cubicBezTo>
                    <a:pt x="5196" y="239"/>
                    <a:pt x="5187" y="186"/>
                    <a:pt x="5154" y="149"/>
                  </a:cubicBezTo>
                  <a:cubicBezTo>
                    <a:pt x="5129" y="121"/>
                    <a:pt x="5094" y="107"/>
                    <a:pt x="5058" y="107"/>
                  </a:cubicBezTo>
                  <a:cubicBezTo>
                    <a:pt x="5036" y="107"/>
                    <a:pt x="5013" y="113"/>
                    <a:pt x="4993" y="125"/>
                  </a:cubicBezTo>
                  <a:cubicBezTo>
                    <a:pt x="4802" y="232"/>
                    <a:pt x="4595" y="308"/>
                    <a:pt x="4379" y="344"/>
                  </a:cubicBezTo>
                  <a:cubicBezTo>
                    <a:pt x="4133" y="119"/>
                    <a:pt x="3816" y="1"/>
                    <a:pt x="3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58"/>
          <p:cNvGrpSpPr/>
          <p:nvPr/>
        </p:nvGrpSpPr>
        <p:grpSpPr>
          <a:xfrm>
            <a:off x="7451314" y="540021"/>
            <a:ext cx="400164" cy="379860"/>
            <a:chOff x="2841214" y="540046"/>
            <a:chExt cx="400164" cy="379860"/>
          </a:xfrm>
        </p:grpSpPr>
        <p:sp>
          <p:nvSpPr>
            <p:cNvPr id="789" name="Google Shape;789;p58"/>
            <p:cNvSpPr/>
            <p:nvPr/>
          </p:nvSpPr>
          <p:spPr>
            <a:xfrm>
              <a:off x="2949377" y="691933"/>
              <a:ext cx="52020" cy="132043"/>
            </a:xfrm>
            <a:custGeom>
              <a:avLst/>
              <a:gdLst/>
              <a:ahLst/>
              <a:cxnLst/>
              <a:rect l="l" t="t" r="r" b="b"/>
              <a:pathLst>
                <a:path w="1135" h="2881" extrusionOk="0">
                  <a:moveTo>
                    <a:pt x="873" y="262"/>
                  </a:moveTo>
                  <a:lnTo>
                    <a:pt x="873" y="2618"/>
                  </a:lnTo>
                  <a:lnTo>
                    <a:pt x="262" y="2618"/>
                  </a:lnTo>
                  <a:lnTo>
                    <a:pt x="262" y="262"/>
                  </a:lnTo>
                  <a:close/>
                  <a:moveTo>
                    <a:pt x="131" y="1"/>
                  </a:moveTo>
                  <a:cubicBezTo>
                    <a:pt x="58" y="1"/>
                    <a:pt x="1" y="60"/>
                    <a:pt x="1" y="131"/>
                  </a:cubicBezTo>
                  <a:lnTo>
                    <a:pt x="1" y="2749"/>
                  </a:lnTo>
                  <a:cubicBezTo>
                    <a:pt x="1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31"/>
                  </a:lnTo>
                  <a:cubicBezTo>
                    <a:pt x="1134" y="60"/>
                    <a:pt x="1076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8"/>
            <p:cNvSpPr/>
            <p:nvPr/>
          </p:nvSpPr>
          <p:spPr>
            <a:xfrm>
              <a:off x="2939019" y="620022"/>
              <a:ext cx="62378" cy="59995"/>
            </a:xfrm>
            <a:custGeom>
              <a:avLst/>
              <a:gdLst/>
              <a:ahLst/>
              <a:cxnLst/>
              <a:rect l="l" t="t" r="r" b="b"/>
              <a:pathLst>
                <a:path w="1361" h="1309" extrusionOk="0">
                  <a:moveTo>
                    <a:pt x="704" y="261"/>
                  </a:moveTo>
                  <a:cubicBezTo>
                    <a:pt x="906" y="261"/>
                    <a:pt x="1099" y="418"/>
                    <a:pt x="1099" y="654"/>
                  </a:cubicBezTo>
                  <a:cubicBezTo>
                    <a:pt x="1099" y="871"/>
                    <a:pt x="923" y="1046"/>
                    <a:pt x="706" y="1046"/>
                  </a:cubicBezTo>
                  <a:cubicBezTo>
                    <a:pt x="356" y="1046"/>
                    <a:pt x="181" y="623"/>
                    <a:pt x="429" y="377"/>
                  </a:cubicBezTo>
                  <a:cubicBezTo>
                    <a:pt x="509" y="297"/>
                    <a:pt x="607" y="261"/>
                    <a:pt x="704" y="261"/>
                  </a:cubicBezTo>
                  <a:close/>
                  <a:moveTo>
                    <a:pt x="706" y="0"/>
                  </a:moveTo>
                  <a:cubicBezTo>
                    <a:pt x="442" y="0"/>
                    <a:pt x="202" y="159"/>
                    <a:pt x="101" y="404"/>
                  </a:cubicBezTo>
                  <a:cubicBezTo>
                    <a:pt x="0" y="648"/>
                    <a:pt x="56" y="929"/>
                    <a:pt x="243" y="1116"/>
                  </a:cubicBezTo>
                  <a:cubicBezTo>
                    <a:pt x="368" y="1241"/>
                    <a:pt x="536" y="1308"/>
                    <a:pt x="707" y="1308"/>
                  </a:cubicBezTo>
                  <a:cubicBezTo>
                    <a:pt x="791" y="1308"/>
                    <a:pt x="876" y="1292"/>
                    <a:pt x="956" y="1259"/>
                  </a:cubicBezTo>
                  <a:cubicBezTo>
                    <a:pt x="1201" y="1158"/>
                    <a:pt x="1360" y="918"/>
                    <a:pt x="1360" y="654"/>
                  </a:cubicBezTo>
                  <a:cubicBezTo>
                    <a:pt x="1360" y="292"/>
                    <a:pt x="1067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8"/>
            <p:cNvSpPr/>
            <p:nvPr/>
          </p:nvSpPr>
          <p:spPr>
            <a:xfrm>
              <a:off x="3029353" y="691933"/>
              <a:ext cx="140018" cy="132043"/>
            </a:xfrm>
            <a:custGeom>
              <a:avLst/>
              <a:gdLst/>
              <a:ahLst/>
              <a:cxnLst/>
              <a:rect l="l" t="t" r="r" b="b"/>
              <a:pathLst>
                <a:path w="3055" h="288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lnTo>
                    <a:pt x="0" y="2749"/>
                  </a:lnTo>
                  <a:cubicBezTo>
                    <a:pt x="0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810"/>
                  </a:lnTo>
                  <a:cubicBezTo>
                    <a:pt x="1134" y="1502"/>
                    <a:pt x="1202" y="1135"/>
                    <a:pt x="1527" y="1135"/>
                  </a:cubicBezTo>
                  <a:cubicBezTo>
                    <a:pt x="1769" y="1135"/>
                    <a:pt x="1867" y="1339"/>
                    <a:pt x="1902" y="1570"/>
                  </a:cubicBezTo>
                  <a:cubicBezTo>
                    <a:pt x="1913" y="1635"/>
                    <a:pt x="1970" y="1681"/>
                    <a:pt x="2032" y="1681"/>
                  </a:cubicBezTo>
                  <a:cubicBezTo>
                    <a:pt x="2039" y="1681"/>
                    <a:pt x="2045" y="1680"/>
                    <a:pt x="2052" y="1679"/>
                  </a:cubicBezTo>
                  <a:cubicBezTo>
                    <a:pt x="2123" y="1667"/>
                    <a:pt x="2172" y="1600"/>
                    <a:pt x="2161" y="1529"/>
                  </a:cubicBezTo>
                  <a:cubicBezTo>
                    <a:pt x="2095" y="1109"/>
                    <a:pt x="1871" y="873"/>
                    <a:pt x="1527" y="873"/>
                  </a:cubicBezTo>
                  <a:cubicBezTo>
                    <a:pt x="1111" y="873"/>
                    <a:pt x="872" y="1214"/>
                    <a:pt x="872" y="1809"/>
                  </a:cubicBezTo>
                  <a:lnTo>
                    <a:pt x="872" y="2616"/>
                  </a:lnTo>
                  <a:lnTo>
                    <a:pt x="261" y="2616"/>
                  </a:lnTo>
                  <a:lnTo>
                    <a:pt x="261" y="260"/>
                  </a:lnTo>
                  <a:lnTo>
                    <a:pt x="697" y="260"/>
                  </a:lnTo>
                  <a:lnTo>
                    <a:pt x="697" y="433"/>
                  </a:lnTo>
                  <a:cubicBezTo>
                    <a:pt x="697" y="473"/>
                    <a:pt x="715" y="512"/>
                    <a:pt x="746" y="538"/>
                  </a:cubicBezTo>
                  <a:cubicBezTo>
                    <a:pt x="770" y="557"/>
                    <a:pt x="799" y="567"/>
                    <a:pt x="829" y="567"/>
                  </a:cubicBezTo>
                  <a:cubicBezTo>
                    <a:pt x="858" y="567"/>
                    <a:pt x="887" y="557"/>
                    <a:pt x="910" y="538"/>
                  </a:cubicBezTo>
                  <a:cubicBezTo>
                    <a:pt x="1132" y="359"/>
                    <a:pt x="1410" y="260"/>
                    <a:pt x="1696" y="260"/>
                  </a:cubicBezTo>
                  <a:cubicBezTo>
                    <a:pt x="1698" y="260"/>
                    <a:pt x="1700" y="260"/>
                    <a:pt x="1702" y="260"/>
                  </a:cubicBezTo>
                  <a:cubicBezTo>
                    <a:pt x="2454" y="260"/>
                    <a:pt x="2792" y="896"/>
                    <a:pt x="2792" y="1526"/>
                  </a:cubicBezTo>
                  <a:lnTo>
                    <a:pt x="2792" y="2616"/>
                  </a:lnTo>
                  <a:lnTo>
                    <a:pt x="2181" y="2616"/>
                  </a:lnTo>
                  <a:lnTo>
                    <a:pt x="2181" y="2185"/>
                  </a:lnTo>
                  <a:cubicBezTo>
                    <a:pt x="2181" y="2113"/>
                    <a:pt x="2123" y="2055"/>
                    <a:pt x="2050" y="2055"/>
                  </a:cubicBezTo>
                  <a:cubicBezTo>
                    <a:pt x="1979" y="2055"/>
                    <a:pt x="1920" y="2113"/>
                    <a:pt x="1920" y="2185"/>
                  </a:cubicBezTo>
                  <a:lnTo>
                    <a:pt x="1920" y="2747"/>
                  </a:lnTo>
                  <a:cubicBezTo>
                    <a:pt x="1920" y="2819"/>
                    <a:pt x="1979" y="2877"/>
                    <a:pt x="2050" y="2877"/>
                  </a:cubicBezTo>
                  <a:lnTo>
                    <a:pt x="2923" y="2877"/>
                  </a:lnTo>
                  <a:cubicBezTo>
                    <a:pt x="2995" y="2877"/>
                    <a:pt x="3055" y="2819"/>
                    <a:pt x="3055" y="2747"/>
                  </a:cubicBezTo>
                  <a:lnTo>
                    <a:pt x="3055" y="1526"/>
                  </a:lnTo>
                  <a:cubicBezTo>
                    <a:pt x="3053" y="629"/>
                    <a:pt x="2497" y="1"/>
                    <a:pt x="1700" y="1"/>
                  </a:cubicBezTo>
                  <a:cubicBezTo>
                    <a:pt x="1442" y="1"/>
                    <a:pt x="1186" y="68"/>
                    <a:pt x="960" y="193"/>
                  </a:cubicBezTo>
                  <a:lnTo>
                    <a:pt x="960" y="131"/>
                  </a:lnTo>
                  <a:cubicBezTo>
                    <a:pt x="960" y="60"/>
                    <a:pt x="901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8"/>
            <p:cNvSpPr/>
            <p:nvPr/>
          </p:nvSpPr>
          <p:spPr>
            <a:xfrm>
              <a:off x="2841214" y="540046"/>
              <a:ext cx="400164" cy="379860"/>
            </a:xfrm>
            <a:custGeom>
              <a:avLst/>
              <a:gdLst/>
              <a:ahLst/>
              <a:cxnLst/>
              <a:rect l="l" t="t" r="r" b="b"/>
              <a:pathLst>
                <a:path w="8731" h="8288" extrusionOk="0">
                  <a:moveTo>
                    <a:pt x="4584" y="262"/>
                  </a:moveTo>
                  <a:cubicBezTo>
                    <a:pt x="6725" y="262"/>
                    <a:pt x="8467" y="2004"/>
                    <a:pt x="8467" y="4144"/>
                  </a:cubicBezTo>
                  <a:cubicBezTo>
                    <a:pt x="8467" y="6284"/>
                    <a:pt x="6725" y="8026"/>
                    <a:pt x="4584" y="8026"/>
                  </a:cubicBezTo>
                  <a:cubicBezTo>
                    <a:pt x="2444" y="8026"/>
                    <a:pt x="703" y="6284"/>
                    <a:pt x="703" y="4144"/>
                  </a:cubicBezTo>
                  <a:cubicBezTo>
                    <a:pt x="703" y="2004"/>
                    <a:pt x="2444" y="262"/>
                    <a:pt x="4584" y="262"/>
                  </a:cubicBezTo>
                  <a:close/>
                  <a:moveTo>
                    <a:pt x="4584" y="0"/>
                  </a:moveTo>
                  <a:cubicBezTo>
                    <a:pt x="3787" y="0"/>
                    <a:pt x="2985" y="230"/>
                    <a:pt x="2283" y="699"/>
                  </a:cubicBezTo>
                  <a:cubicBezTo>
                    <a:pt x="640" y="1796"/>
                    <a:pt x="1" y="3903"/>
                    <a:pt x="757" y="5728"/>
                  </a:cubicBezTo>
                  <a:cubicBezTo>
                    <a:pt x="1408" y="7300"/>
                    <a:pt x="2936" y="8288"/>
                    <a:pt x="4584" y="8288"/>
                  </a:cubicBezTo>
                  <a:cubicBezTo>
                    <a:pt x="4852" y="8288"/>
                    <a:pt x="5123" y="8262"/>
                    <a:pt x="5393" y="8208"/>
                  </a:cubicBezTo>
                  <a:cubicBezTo>
                    <a:pt x="7332" y="7822"/>
                    <a:pt x="8728" y="6120"/>
                    <a:pt x="8728" y="4144"/>
                  </a:cubicBezTo>
                  <a:cubicBezTo>
                    <a:pt x="8731" y="3044"/>
                    <a:pt x="8294" y="1989"/>
                    <a:pt x="7515" y="1213"/>
                  </a:cubicBezTo>
                  <a:cubicBezTo>
                    <a:pt x="6714" y="413"/>
                    <a:pt x="5653" y="0"/>
                    <a:pt x="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/>
          <a:srcRect l="8721" r="8721"/>
          <a:stretch/>
        </p:blipFill>
        <p:spPr>
          <a:xfrm>
            <a:off x="1278038" y="1308844"/>
            <a:ext cx="1823125" cy="341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0"/>
          <p:cNvPicPr preferRelativeResize="0"/>
          <p:nvPr/>
        </p:nvPicPr>
        <p:blipFill rotWithShape="1">
          <a:blip r:embed="rId4">
            <a:alphaModFix/>
          </a:blip>
          <a:srcRect l="31313" r="31314"/>
          <a:stretch/>
        </p:blipFill>
        <p:spPr>
          <a:xfrm>
            <a:off x="5996025" y="1346350"/>
            <a:ext cx="1791522" cy="3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5178600" y="4019692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Mark DoeMark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0" name="Google Shape;590;p50"/>
          <p:cNvSpPr txBox="1">
            <a:spLocks noGrp="1"/>
          </p:cNvSpPr>
          <p:nvPr>
            <p:ph type="ctrTitle"/>
          </p:nvPr>
        </p:nvSpPr>
        <p:spPr>
          <a:xfrm>
            <a:off x="716843" y="235064"/>
            <a:ext cx="238431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Fabolous Team ! Do Business with us!</a:t>
            </a:r>
            <a:endParaRPr dirty="0"/>
          </a:p>
        </p:txBody>
      </p:sp>
      <p:sp>
        <p:nvSpPr>
          <p:cNvPr id="591" name="Google Shape;591;p50"/>
          <p:cNvSpPr txBox="1"/>
          <p:nvPr/>
        </p:nvSpPr>
        <p:spPr>
          <a:xfrm>
            <a:off x="6148450" y="377894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Scientist, Design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2" name="Google Shape;592;p50"/>
          <p:cNvSpPr txBox="1"/>
          <p:nvPr/>
        </p:nvSpPr>
        <p:spPr>
          <a:xfrm>
            <a:off x="614845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Charles Jones</a:t>
            </a:r>
            <a:endParaRPr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3767188" y="2562650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Scientist, Administration</a:t>
            </a:r>
            <a:endParaRPr sz="1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1465644" y="412838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Jhonathan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026" name="Picture 2" descr="Morgan Jones | LinkedIn">
            <a:extLst>
              <a:ext uri="{FF2B5EF4-FFF2-40B4-BE49-F238E27FC236}">
                <a16:creationId xmlns:a16="http://schemas.microsoft.com/office/drawing/2014/main" id="{3AA55859-5C43-0F82-B45F-5755F026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13" y="1268201"/>
            <a:ext cx="2158425" cy="34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Mark Barbour">
            <a:extLst>
              <a:ext uri="{FF2B5EF4-FFF2-40B4-BE49-F238E27FC236}">
                <a16:creationId xmlns:a16="http://schemas.microsoft.com/office/drawing/2014/main" id="{A9AE1ACE-9535-5401-76BA-15EB5EDC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85" y="1284825"/>
            <a:ext cx="1855810" cy="325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94;p50">
            <a:extLst>
              <a:ext uri="{FF2B5EF4-FFF2-40B4-BE49-F238E27FC236}">
                <a16:creationId xmlns:a16="http://schemas.microsoft.com/office/drawing/2014/main" id="{9470DD2D-C442-2924-49CF-0C42FD52B08D}"/>
              </a:ext>
            </a:extLst>
          </p:cNvPr>
          <p:cNvSpPr txBox="1"/>
          <p:nvPr/>
        </p:nvSpPr>
        <p:spPr>
          <a:xfrm>
            <a:off x="3986848" y="406237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Morgan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" name="Google Shape;594;p50">
            <a:extLst>
              <a:ext uri="{FF2B5EF4-FFF2-40B4-BE49-F238E27FC236}">
                <a16:creationId xmlns:a16="http://schemas.microsoft.com/office/drawing/2014/main" id="{ED00040C-87BD-CD4F-8F56-34225BC7E2F1}"/>
              </a:ext>
            </a:extLst>
          </p:cNvPr>
          <p:cNvSpPr txBox="1"/>
          <p:nvPr/>
        </p:nvSpPr>
        <p:spPr>
          <a:xfrm>
            <a:off x="5968956" y="3968247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Mark</a:t>
            </a:r>
            <a:endParaRPr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1ADD-BF4E-F2AD-070F-E5DC2E02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03" y="2132650"/>
            <a:ext cx="2067000" cy="548400"/>
          </a:xfrm>
        </p:spPr>
        <p:txBody>
          <a:bodyPr/>
          <a:lstStyle/>
          <a:p>
            <a:r>
              <a:rPr lang="en-US" dirty="0"/>
              <a:t>120  Hours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10926-EABA-A3C3-77C9-CD2372F17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7903" y="2708730"/>
            <a:ext cx="2067000" cy="12351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Assessing Funds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Finding Data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MVP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 Validation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 Documenting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65BE34-85FA-D5E4-6405-219BEC35A07D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-68366" y="939020"/>
            <a:ext cx="3079169" cy="723900"/>
          </a:xfrm>
        </p:spPr>
        <p:txBody>
          <a:bodyPr/>
          <a:lstStyle/>
          <a:p>
            <a:r>
              <a:rPr lang="en-US" sz="4000" dirty="0"/>
              <a:t>Our Pricing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7E5CAF-5E92-6FB9-D9BE-C0221CFB2525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2081951" y="1487420"/>
            <a:ext cx="2067000" cy="723900"/>
          </a:xfrm>
        </p:spPr>
        <p:txBody>
          <a:bodyPr/>
          <a:lstStyle/>
          <a:p>
            <a:r>
              <a:rPr lang="en-US" sz="2800" dirty="0"/>
              <a:t>$100K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373F154-F8A5-4675-78CE-3503FF8A2C3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678030" y="2570231"/>
            <a:ext cx="2067000" cy="723900"/>
          </a:xfrm>
        </p:spPr>
        <p:txBody>
          <a:bodyPr/>
          <a:lstStyle/>
          <a:p>
            <a:r>
              <a:rPr lang="en-US" sz="2400" dirty="0"/>
              <a:t>$20 MM * 0.04 </a:t>
            </a:r>
            <a:r>
              <a:rPr lang="en-US" sz="3200" dirty="0"/>
              <a:t>=$800,000</a:t>
            </a:r>
            <a:endParaRPr lang="en-US" sz="2400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5FF2EE3F-50A1-B67E-4B43-248B0E3EAFB5}"/>
              </a:ext>
            </a:extLst>
          </p:cNvPr>
          <p:cNvSpPr txBox="1">
            <a:spLocks/>
          </p:cNvSpPr>
          <p:nvPr/>
        </p:nvSpPr>
        <p:spPr>
          <a:xfrm>
            <a:off x="4640367" y="1682950"/>
            <a:ext cx="3079169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2800" dirty="0"/>
              <a:t>Your benefit</a:t>
            </a:r>
          </a:p>
        </p:txBody>
      </p:sp>
    </p:spTree>
    <p:extLst>
      <p:ext uri="{BB962C8B-B14F-4D97-AF65-F5344CB8AC3E}">
        <p14:creationId xmlns:p14="http://schemas.microsoft.com/office/powerpoint/2010/main" val="83140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93062"/>
          </a:schemeClr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        -1 Dataset Analyzed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Models &amp; Methods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Problem</a:t>
            </a:r>
            <a:endParaRPr sz="20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Business and Problem Understanding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Mid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Finish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60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Steps to get you Results</a:t>
            </a:r>
            <a:endParaRPr sz="2400" dirty="0"/>
          </a:p>
        </p:txBody>
      </p:sp>
      <p:sp>
        <p:nvSpPr>
          <p:cNvPr id="446" name="Google Shape;446;p45"/>
          <p:cNvSpPr txBox="1"/>
          <p:nvPr/>
        </p:nvSpPr>
        <p:spPr>
          <a:xfrm>
            <a:off x="1829394" y="3730866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DM Serif Display"/>
                <a:ea typeface="DM Serif Display"/>
                <a:cs typeface="DM Serif Display"/>
                <a:sym typeface="DM Serif Display"/>
              </a:rPr>
              <a:t>1. Understading Your Needs &amp; Dataset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Problem /Solution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7" name="Google Shape;447;p45"/>
          <p:cNvSpPr txBox="1"/>
          <p:nvPr/>
        </p:nvSpPr>
        <p:spPr>
          <a:xfrm>
            <a:off x="2503077" y="2981312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DM Serif Display"/>
                <a:ea typeface="DM Serif Display"/>
                <a:cs typeface="DM Serif Display"/>
                <a:sym typeface="DM Serif Display"/>
              </a:rPr>
              <a:t>2. Technical Approach</a:t>
            </a:r>
            <a:br>
              <a:rPr lang="es" dirty="0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Model Forecasting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8" name="Google Shape;448;p45"/>
          <p:cNvSpPr txBox="1"/>
          <p:nvPr/>
        </p:nvSpPr>
        <p:spPr>
          <a:xfrm>
            <a:off x="3835904" y="1501246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M Serif Display"/>
                <a:ea typeface="DM Serif Display"/>
                <a:cs typeface="DM Serif Display"/>
                <a:sym typeface="DM Serif Display"/>
              </a:rPr>
              <a:t>4. Models &amp; Methods</a:t>
            </a:r>
            <a:endParaRPr dirty="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ARIMA &amp; SARIMAX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3183486" y="2233802"/>
            <a:ext cx="1851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DM Serif Display"/>
                <a:ea typeface="DM Serif Display"/>
                <a:cs typeface="DM Serif Display"/>
                <a:sym typeface="DM Serif Display"/>
              </a:rPr>
              <a:t>3. Assesing Data Set</a:t>
            </a:r>
            <a:br>
              <a:rPr lang="es" sz="1200" dirty="0">
                <a:latin typeface="DM Sans"/>
                <a:ea typeface="DM Sans"/>
                <a:cs typeface="DM Sans"/>
                <a:sym typeface="DM Sans"/>
              </a:rPr>
            </a:b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Time Series Components Decomposition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4506297" y="769268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DM Serif Display"/>
                <a:ea typeface="DM Serif Display"/>
                <a:cs typeface="DM Serif Display"/>
                <a:sym typeface="DM Serif Display"/>
              </a:rPr>
              <a:t>5. Conclusion</a:t>
            </a:r>
            <a:r>
              <a:rPr lang="es" sz="1200" dirty="0">
                <a:latin typeface="DM Serif Display"/>
                <a:ea typeface="DM Serif Display"/>
                <a:cs typeface="DM Serif Display"/>
                <a:sym typeface="DM Serif Display"/>
              </a:rPr>
              <a:t>                </a:t>
            </a: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Plan for the Future and Maagement Plan 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51" name="Google Shape;451;p45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5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5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5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5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041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3792280" y="1715326"/>
            <a:ext cx="3218944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lt1"/>
                </a:solidFill>
              </a:rPr>
              <a:t>Understanding Your Needs, and Dataset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37" t="7910" r="2828" b="11365"/>
          <a:stretch/>
        </p:blipFill>
        <p:spPr>
          <a:xfrm>
            <a:off x="-20175" y="0"/>
            <a:ext cx="9164221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5400" dirty="0">
                <a:solidFill>
                  <a:schemeClr val="lt1"/>
                </a:solidFill>
              </a:rPr>
              <a:t>Problem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4962617" y="2571750"/>
            <a:ext cx="4181383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s" sz="1800" dirty="0"/>
              <a:t>Technical – MVP Model Time Series Forecasting 1 year of Fund price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s" sz="1800" dirty="0"/>
              <a:t>Discovery of what is needed to standarize future Modeling</a:t>
            </a:r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319596" y="2571750"/>
            <a:ext cx="349237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solidFill>
                  <a:schemeClr val="lt1"/>
                </a:solidFill>
              </a:rPr>
              <a:t>Predicting Fund Prices i.e. AMECX Fund Projection</a:t>
            </a:r>
          </a:p>
          <a:p>
            <a:pPr marL="228600" indent="-228600">
              <a:buFont typeface="Open Sans Light"/>
              <a:buAutoNum type="arabicPeriod"/>
            </a:pPr>
            <a:r>
              <a:rPr lang="en-US" sz="2000" dirty="0">
                <a:solidFill>
                  <a:schemeClr val="lt1"/>
                </a:solidFill>
              </a:rPr>
              <a:t>Finding the right Partner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5400" dirty="0"/>
              <a:t>Solution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69;p39">
            <a:extLst>
              <a:ext uri="{FF2B5EF4-FFF2-40B4-BE49-F238E27FC236}">
                <a16:creationId xmlns:a16="http://schemas.microsoft.com/office/drawing/2014/main" id="{BF5F84A2-EB9B-6770-5C83-41598868914D}"/>
              </a:ext>
            </a:extLst>
          </p:cNvPr>
          <p:cNvSpPr/>
          <p:nvPr/>
        </p:nvSpPr>
        <p:spPr>
          <a:xfrm>
            <a:off x="1259578" y="2535085"/>
            <a:ext cx="3128731" cy="30176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9;p39">
            <a:extLst>
              <a:ext uri="{FF2B5EF4-FFF2-40B4-BE49-F238E27FC236}">
                <a16:creationId xmlns:a16="http://schemas.microsoft.com/office/drawing/2014/main" id="{A93270AF-ACF5-E9E2-46FD-64771CA3EBA7}"/>
              </a:ext>
            </a:extLst>
          </p:cNvPr>
          <p:cNvSpPr/>
          <p:nvPr/>
        </p:nvSpPr>
        <p:spPr>
          <a:xfrm>
            <a:off x="1107047" y="2369641"/>
            <a:ext cx="3281262" cy="29616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9;p39">
            <a:extLst>
              <a:ext uri="{FF2B5EF4-FFF2-40B4-BE49-F238E27FC236}">
                <a16:creationId xmlns:a16="http://schemas.microsoft.com/office/drawing/2014/main" id="{008E8658-0F4E-87D9-D79F-9E2AE8B92FB1}"/>
              </a:ext>
            </a:extLst>
          </p:cNvPr>
          <p:cNvSpPr/>
          <p:nvPr/>
        </p:nvSpPr>
        <p:spPr>
          <a:xfrm>
            <a:off x="923753" y="2134868"/>
            <a:ext cx="3454427" cy="22959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9;p39">
            <a:extLst>
              <a:ext uri="{FF2B5EF4-FFF2-40B4-BE49-F238E27FC236}">
                <a16:creationId xmlns:a16="http://schemas.microsoft.com/office/drawing/2014/main" id="{C918DA13-0B50-3697-3CC6-C3F00233C2BD}"/>
              </a:ext>
            </a:extLst>
          </p:cNvPr>
          <p:cNvSpPr/>
          <p:nvPr/>
        </p:nvSpPr>
        <p:spPr>
          <a:xfrm>
            <a:off x="803128" y="1846064"/>
            <a:ext cx="3513600" cy="30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4933950" y="3030345"/>
            <a:ext cx="1665300" cy="44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4933950" y="3612329"/>
            <a:ext cx="1665300" cy="44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6817406" y="3025476"/>
            <a:ext cx="1745884" cy="4491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6758724" y="3607460"/>
            <a:ext cx="1804566" cy="4491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/>
          <p:nvPr/>
        </p:nvSpPr>
        <p:spPr>
          <a:xfrm>
            <a:off x="2667700" y="1240741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Mutual Fund Broad view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174952" y="112345"/>
            <a:ext cx="193252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Broad Understanding</a:t>
            </a:r>
            <a:endParaRPr dirty="0"/>
          </a:p>
        </p:txBody>
      </p:sp>
      <p:sp>
        <p:nvSpPr>
          <p:cNvPr id="269" name="Google Shape;269;p39"/>
          <p:cNvSpPr/>
          <p:nvPr/>
        </p:nvSpPr>
        <p:spPr>
          <a:xfrm>
            <a:off x="874709" y="1520737"/>
            <a:ext cx="3513600" cy="30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2826822" y="3366963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Dataset Broad view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2768567" y="2146167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33%</a:t>
            </a:r>
          </a:p>
        </p:txBody>
      </p:sp>
      <p:sp>
        <p:nvSpPr>
          <p:cNvPr id="274" name="Google Shape;274;p39"/>
          <p:cNvSpPr/>
          <p:nvPr/>
        </p:nvSpPr>
        <p:spPr>
          <a:xfrm>
            <a:off x="486323" y="1520812"/>
            <a:ext cx="2607709" cy="30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Income Fund of America</a:t>
            </a:r>
          </a:p>
        </p:txBody>
      </p:sp>
      <p:sp>
        <p:nvSpPr>
          <p:cNvPr id="275" name="Google Shape;275;p39"/>
          <p:cNvSpPr/>
          <p:nvPr/>
        </p:nvSpPr>
        <p:spPr>
          <a:xfrm>
            <a:off x="791494" y="1846064"/>
            <a:ext cx="2231100" cy="30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Ratings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2187528" y="3372562"/>
            <a:ext cx="1036200" cy="102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1520033" y="3504941"/>
            <a:ext cx="762300" cy="7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687003" y="4190228"/>
            <a:ext cx="65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August 1st 2018-2023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5097750" y="3137645"/>
            <a:ext cx="1113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$23</a:t>
            </a:r>
            <a:r>
              <a:rPr lang="es" sz="105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Avg. Price</a:t>
            </a: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49" y="744700"/>
            <a:ext cx="2932575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 year Price History &amp; Stats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4933951" y="240905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2385308" y="3818991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1257</a:t>
            </a:r>
            <a:endParaRPr sz="18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1552283" y="3928875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 years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5066250" y="1530000"/>
            <a:ext cx="2800275" cy="630875"/>
          </a:xfrm>
          <a:custGeom>
            <a:avLst/>
            <a:gdLst/>
            <a:ahLst/>
            <a:cxnLst/>
            <a:rect l="l" t="t" r="r" b="b"/>
            <a:pathLst>
              <a:path w="112011" h="25235" extrusionOk="0">
                <a:moveTo>
                  <a:pt x="0" y="25235"/>
                </a:moveTo>
                <a:lnTo>
                  <a:pt x="22402" y="10300"/>
                </a:lnTo>
                <a:lnTo>
                  <a:pt x="32702" y="18798"/>
                </a:lnTo>
                <a:lnTo>
                  <a:pt x="59997" y="0"/>
                </a:lnTo>
                <a:lnTo>
                  <a:pt x="79567" y="22145"/>
                </a:lnTo>
                <a:lnTo>
                  <a:pt x="90124" y="6438"/>
                </a:lnTo>
                <a:lnTo>
                  <a:pt x="112011" y="51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Google Shape;285;p39"/>
          <p:cNvSpPr/>
          <p:nvPr/>
        </p:nvSpPr>
        <p:spPr>
          <a:xfrm>
            <a:off x="7628350" y="1324125"/>
            <a:ext cx="7827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7670800" y="1397763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$20,000</a:t>
            </a: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4937500" y="1407700"/>
            <a:ext cx="3482650" cy="838373"/>
          </a:xfrm>
          <a:custGeom>
            <a:avLst/>
            <a:gdLst/>
            <a:ahLst/>
            <a:cxnLst/>
            <a:rect l="l" t="t" r="r" b="b"/>
            <a:pathLst>
              <a:path w="139306" h="34762" extrusionOk="0">
                <a:moveTo>
                  <a:pt x="0" y="0"/>
                </a:moveTo>
                <a:lnTo>
                  <a:pt x="0" y="34762"/>
                </a:lnTo>
                <a:lnTo>
                  <a:pt x="139306" y="34762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Google Shape;288;p39"/>
          <p:cNvSpPr txBox="1"/>
          <p:nvPr/>
        </p:nvSpPr>
        <p:spPr>
          <a:xfrm>
            <a:off x="5097750" y="3746220"/>
            <a:ext cx="1113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$26.50 Max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7151275" y="3746220"/>
            <a:ext cx="1113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$17.29 Min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7227286" y="3148104"/>
            <a:ext cx="1217325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Std.Deviation</a:t>
            </a:r>
            <a:r>
              <a:rPr lang="en-US" sz="11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$1.62</a:t>
            </a:r>
            <a:endParaRPr sz="11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3278081" y="4160891"/>
            <a:ext cx="65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Indexed Rows</a:t>
            </a:r>
            <a:endParaRPr sz="105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92" name="Google Shape;292;p39"/>
          <p:cNvGrpSpPr/>
          <p:nvPr/>
        </p:nvGrpSpPr>
        <p:grpSpPr>
          <a:xfrm>
            <a:off x="6211050" y="3126383"/>
            <a:ext cx="251100" cy="235225"/>
            <a:chOff x="6443000" y="255550"/>
            <a:chExt cx="251100" cy="235225"/>
          </a:xfrm>
        </p:grpSpPr>
        <p:sp>
          <p:nvSpPr>
            <p:cNvPr id="293" name="Google Shape;293;p39"/>
            <p:cNvSpPr/>
            <p:nvPr/>
          </p:nvSpPr>
          <p:spPr>
            <a:xfrm>
              <a:off x="6443000" y="255550"/>
              <a:ext cx="251100" cy="235225"/>
            </a:xfrm>
            <a:custGeom>
              <a:avLst/>
              <a:gdLst/>
              <a:ahLst/>
              <a:cxnLst/>
              <a:rect l="l" t="t" r="r" b="b"/>
              <a:pathLst>
                <a:path w="10044" h="9409" extrusionOk="0">
                  <a:moveTo>
                    <a:pt x="5311" y="317"/>
                  </a:moveTo>
                  <a:cubicBezTo>
                    <a:pt x="5647" y="317"/>
                    <a:pt x="5919" y="589"/>
                    <a:pt x="5919" y="925"/>
                  </a:cubicBezTo>
                  <a:lnTo>
                    <a:pt x="5919" y="1290"/>
                  </a:lnTo>
                  <a:cubicBezTo>
                    <a:pt x="5921" y="1570"/>
                    <a:pt x="6147" y="1796"/>
                    <a:pt x="6427" y="1796"/>
                  </a:cubicBezTo>
                  <a:lnTo>
                    <a:pt x="6576" y="1796"/>
                  </a:lnTo>
                  <a:cubicBezTo>
                    <a:pt x="6681" y="1796"/>
                    <a:pt x="6766" y="1881"/>
                    <a:pt x="6766" y="1986"/>
                  </a:cubicBezTo>
                  <a:lnTo>
                    <a:pt x="6766" y="2982"/>
                  </a:lnTo>
                  <a:cubicBezTo>
                    <a:pt x="6766" y="3086"/>
                    <a:pt x="6681" y="3170"/>
                    <a:pt x="6576" y="3170"/>
                  </a:cubicBezTo>
                  <a:lnTo>
                    <a:pt x="3465" y="3170"/>
                  </a:lnTo>
                  <a:cubicBezTo>
                    <a:pt x="3362" y="3170"/>
                    <a:pt x="3277" y="3086"/>
                    <a:pt x="3277" y="2982"/>
                  </a:cubicBezTo>
                  <a:lnTo>
                    <a:pt x="3277" y="1986"/>
                  </a:lnTo>
                  <a:cubicBezTo>
                    <a:pt x="3277" y="1882"/>
                    <a:pt x="3362" y="1797"/>
                    <a:pt x="3465" y="1797"/>
                  </a:cubicBezTo>
                  <a:lnTo>
                    <a:pt x="3616" y="1797"/>
                  </a:lnTo>
                  <a:cubicBezTo>
                    <a:pt x="3896" y="1796"/>
                    <a:pt x="4122" y="1570"/>
                    <a:pt x="4122" y="1291"/>
                  </a:cubicBezTo>
                  <a:lnTo>
                    <a:pt x="4122" y="925"/>
                  </a:lnTo>
                  <a:cubicBezTo>
                    <a:pt x="4122" y="589"/>
                    <a:pt x="4395" y="317"/>
                    <a:pt x="4732" y="317"/>
                  </a:cubicBezTo>
                  <a:close/>
                  <a:moveTo>
                    <a:pt x="9159" y="2219"/>
                  </a:moveTo>
                  <a:cubicBezTo>
                    <a:pt x="9472" y="2219"/>
                    <a:pt x="9725" y="2473"/>
                    <a:pt x="9725" y="2785"/>
                  </a:cubicBezTo>
                  <a:lnTo>
                    <a:pt x="9725" y="8525"/>
                  </a:lnTo>
                  <a:lnTo>
                    <a:pt x="9726" y="8525"/>
                  </a:lnTo>
                  <a:cubicBezTo>
                    <a:pt x="9726" y="8839"/>
                    <a:pt x="9472" y="9092"/>
                    <a:pt x="9159" y="9092"/>
                  </a:cubicBezTo>
                  <a:lnTo>
                    <a:pt x="882" y="9092"/>
                  </a:lnTo>
                  <a:cubicBezTo>
                    <a:pt x="570" y="9092"/>
                    <a:pt x="317" y="8839"/>
                    <a:pt x="317" y="8525"/>
                  </a:cubicBezTo>
                  <a:lnTo>
                    <a:pt x="317" y="2785"/>
                  </a:lnTo>
                  <a:cubicBezTo>
                    <a:pt x="317" y="2473"/>
                    <a:pt x="570" y="2219"/>
                    <a:pt x="882" y="2219"/>
                  </a:cubicBezTo>
                  <a:lnTo>
                    <a:pt x="2959" y="2219"/>
                  </a:lnTo>
                  <a:lnTo>
                    <a:pt x="2959" y="2748"/>
                  </a:lnTo>
                  <a:lnTo>
                    <a:pt x="1003" y="2748"/>
                  </a:lnTo>
                  <a:cubicBezTo>
                    <a:pt x="916" y="2748"/>
                    <a:pt x="844" y="2819"/>
                    <a:pt x="844" y="2907"/>
                  </a:cubicBezTo>
                  <a:lnTo>
                    <a:pt x="844" y="8404"/>
                  </a:lnTo>
                  <a:cubicBezTo>
                    <a:pt x="844" y="8492"/>
                    <a:pt x="916" y="8563"/>
                    <a:pt x="1003" y="8563"/>
                  </a:cubicBezTo>
                  <a:lnTo>
                    <a:pt x="6357" y="8563"/>
                  </a:lnTo>
                  <a:cubicBezTo>
                    <a:pt x="6443" y="8560"/>
                    <a:pt x="6510" y="8490"/>
                    <a:pt x="6510" y="8404"/>
                  </a:cubicBezTo>
                  <a:cubicBezTo>
                    <a:pt x="6510" y="8318"/>
                    <a:pt x="6443" y="8248"/>
                    <a:pt x="6357" y="8245"/>
                  </a:cubicBezTo>
                  <a:lnTo>
                    <a:pt x="1162" y="8245"/>
                  </a:lnTo>
                  <a:lnTo>
                    <a:pt x="1162" y="3065"/>
                  </a:lnTo>
                  <a:lnTo>
                    <a:pt x="2966" y="3065"/>
                  </a:lnTo>
                  <a:cubicBezTo>
                    <a:pt x="3007" y="3309"/>
                    <a:pt x="3217" y="3488"/>
                    <a:pt x="3465" y="3488"/>
                  </a:cubicBezTo>
                  <a:lnTo>
                    <a:pt x="6576" y="3488"/>
                  </a:lnTo>
                  <a:cubicBezTo>
                    <a:pt x="6822" y="3488"/>
                    <a:pt x="7034" y="3309"/>
                    <a:pt x="7076" y="3065"/>
                  </a:cubicBezTo>
                  <a:lnTo>
                    <a:pt x="8879" y="3065"/>
                  </a:lnTo>
                  <a:lnTo>
                    <a:pt x="8879" y="8245"/>
                  </a:lnTo>
                  <a:lnTo>
                    <a:pt x="7129" y="8245"/>
                  </a:lnTo>
                  <a:cubicBezTo>
                    <a:pt x="7128" y="8245"/>
                    <a:pt x="7126" y="8245"/>
                    <a:pt x="7124" y="8245"/>
                  </a:cubicBezTo>
                  <a:cubicBezTo>
                    <a:pt x="7038" y="8245"/>
                    <a:pt x="6965" y="8316"/>
                    <a:pt x="6965" y="8404"/>
                  </a:cubicBezTo>
                  <a:cubicBezTo>
                    <a:pt x="6965" y="8493"/>
                    <a:pt x="7038" y="8563"/>
                    <a:pt x="7124" y="8563"/>
                  </a:cubicBezTo>
                  <a:cubicBezTo>
                    <a:pt x="7126" y="8563"/>
                    <a:pt x="7128" y="8563"/>
                    <a:pt x="7129" y="8563"/>
                  </a:cubicBezTo>
                  <a:lnTo>
                    <a:pt x="9038" y="8563"/>
                  </a:lnTo>
                  <a:cubicBezTo>
                    <a:pt x="9126" y="8563"/>
                    <a:pt x="9197" y="8492"/>
                    <a:pt x="9197" y="8404"/>
                  </a:cubicBezTo>
                  <a:lnTo>
                    <a:pt x="9197" y="2907"/>
                  </a:lnTo>
                  <a:cubicBezTo>
                    <a:pt x="9197" y="2820"/>
                    <a:pt x="9127" y="2749"/>
                    <a:pt x="9041" y="2749"/>
                  </a:cubicBezTo>
                  <a:cubicBezTo>
                    <a:pt x="9040" y="2749"/>
                    <a:pt x="9039" y="2749"/>
                    <a:pt x="9038" y="2749"/>
                  </a:cubicBezTo>
                  <a:lnTo>
                    <a:pt x="7082" y="2749"/>
                  </a:lnTo>
                  <a:lnTo>
                    <a:pt x="7082" y="2219"/>
                  </a:lnTo>
                  <a:close/>
                  <a:moveTo>
                    <a:pt x="4732" y="0"/>
                  </a:moveTo>
                  <a:cubicBezTo>
                    <a:pt x="4222" y="0"/>
                    <a:pt x="3807" y="415"/>
                    <a:pt x="3806" y="925"/>
                  </a:cubicBezTo>
                  <a:lnTo>
                    <a:pt x="3806" y="1290"/>
                  </a:lnTo>
                  <a:cubicBezTo>
                    <a:pt x="3806" y="1395"/>
                    <a:pt x="3722" y="1478"/>
                    <a:pt x="3617" y="1480"/>
                  </a:cubicBezTo>
                  <a:lnTo>
                    <a:pt x="3467" y="1480"/>
                  </a:lnTo>
                  <a:cubicBezTo>
                    <a:pt x="3220" y="1480"/>
                    <a:pt x="3009" y="1659"/>
                    <a:pt x="2967" y="1902"/>
                  </a:cubicBezTo>
                  <a:lnTo>
                    <a:pt x="883" y="1902"/>
                  </a:lnTo>
                  <a:cubicBezTo>
                    <a:pt x="396" y="1902"/>
                    <a:pt x="2" y="2298"/>
                    <a:pt x="0" y="2785"/>
                  </a:cubicBezTo>
                  <a:lnTo>
                    <a:pt x="0" y="8525"/>
                  </a:lnTo>
                  <a:cubicBezTo>
                    <a:pt x="2" y="9013"/>
                    <a:pt x="396" y="9408"/>
                    <a:pt x="883" y="9408"/>
                  </a:cubicBezTo>
                  <a:lnTo>
                    <a:pt x="9161" y="9408"/>
                  </a:lnTo>
                  <a:cubicBezTo>
                    <a:pt x="9648" y="9408"/>
                    <a:pt x="10044" y="9013"/>
                    <a:pt x="10044" y="8525"/>
                  </a:cubicBezTo>
                  <a:lnTo>
                    <a:pt x="10044" y="2785"/>
                  </a:lnTo>
                  <a:cubicBezTo>
                    <a:pt x="10044" y="2297"/>
                    <a:pt x="9648" y="1902"/>
                    <a:pt x="9159" y="1902"/>
                  </a:cubicBezTo>
                  <a:lnTo>
                    <a:pt x="7076" y="1902"/>
                  </a:lnTo>
                  <a:cubicBezTo>
                    <a:pt x="7034" y="1659"/>
                    <a:pt x="6824" y="1480"/>
                    <a:pt x="6576" y="1480"/>
                  </a:cubicBezTo>
                  <a:lnTo>
                    <a:pt x="6425" y="1480"/>
                  </a:lnTo>
                  <a:cubicBezTo>
                    <a:pt x="6322" y="1480"/>
                    <a:pt x="6237" y="1395"/>
                    <a:pt x="6237" y="1290"/>
                  </a:cubicBezTo>
                  <a:lnTo>
                    <a:pt x="6237" y="925"/>
                  </a:lnTo>
                  <a:cubicBezTo>
                    <a:pt x="6236" y="415"/>
                    <a:pt x="5822" y="0"/>
                    <a:pt x="5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6552825" y="297825"/>
              <a:ext cx="30250" cy="29100"/>
            </a:xfrm>
            <a:custGeom>
              <a:avLst/>
              <a:gdLst/>
              <a:ahLst/>
              <a:cxnLst/>
              <a:rect l="l" t="t" r="r" b="b"/>
              <a:pathLst>
                <a:path w="1210" h="1164" extrusionOk="0">
                  <a:moveTo>
                    <a:pt x="626" y="316"/>
                  </a:moveTo>
                  <a:cubicBezTo>
                    <a:pt x="761" y="316"/>
                    <a:pt x="892" y="422"/>
                    <a:pt x="892" y="582"/>
                  </a:cubicBezTo>
                  <a:cubicBezTo>
                    <a:pt x="892" y="727"/>
                    <a:pt x="774" y="845"/>
                    <a:pt x="628" y="845"/>
                  </a:cubicBezTo>
                  <a:cubicBezTo>
                    <a:pt x="393" y="845"/>
                    <a:pt x="274" y="560"/>
                    <a:pt x="441" y="394"/>
                  </a:cubicBezTo>
                  <a:cubicBezTo>
                    <a:pt x="495" y="341"/>
                    <a:pt x="561" y="316"/>
                    <a:pt x="626" y="316"/>
                  </a:cubicBezTo>
                  <a:close/>
                  <a:moveTo>
                    <a:pt x="628" y="0"/>
                  </a:moveTo>
                  <a:cubicBezTo>
                    <a:pt x="393" y="0"/>
                    <a:pt x="180" y="141"/>
                    <a:pt x="91" y="358"/>
                  </a:cubicBezTo>
                  <a:cubicBezTo>
                    <a:pt x="1" y="576"/>
                    <a:pt x="51" y="827"/>
                    <a:pt x="216" y="992"/>
                  </a:cubicBezTo>
                  <a:cubicBezTo>
                    <a:pt x="328" y="1104"/>
                    <a:pt x="477" y="1163"/>
                    <a:pt x="628" y="1163"/>
                  </a:cubicBezTo>
                  <a:cubicBezTo>
                    <a:pt x="703" y="1163"/>
                    <a:pt x="779" y="1149"/>
                    <a:pt x="850" y="1119"/>
                  </a:cubicBezTo>
                  <a:cubicBezTo>
                    <a:pt x="1067" y="1029"/>
                    <a:pt x="1210" y="816"/>
                    <a:pt x="1210" y="582"/>
                  </a:cubicBezTo>
                  <a:cubicBezTo>
                    <a:pt x="1208" y="260"/>
                    <a:pt x="949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6506125" y="361275"/>
              <a:ext cx="130325" cy="81950"/>
            </a:xfrm>
            <a:custGeom>
              <a:avLst/>
              <a:gdLst/>
              <a:ahLst/>
              <a:cxnLst/>
              <a:rect l="l" t="t" r="r" b="b"/>
              <a:pathLst>
                <a:path w="5213" h="3278" extrusionOk="0">
                  <a:moveTo>
                    <a:pt x="801" y="2007"/>
                  </a:moveTo>
                  <a:cubicBezTo>
                    <a:pt x="1046" y="2007"/>
                    <a:pt x="1281" y="2196"/>
                    <a:pt x="1281" y="2483"/>
                  </a:cubicBezTo>
                  <a:cubicBezTo>
                    <a:pt x="1279" y="2746"/>
                    <a:pt x="1067" y="2960"/>
                    <a:pt x="804" y="2960"/>
                  </a:cubicBezTo>
                  <a:cubicBezTo>
                    <a:pt x="380" y="2960"/>
                    <a:pt x="167" y="2447"/>
                    <a:pt x="468" y="2147"/>
                  </a:cubicBezTo>
                  <a:cubicBezTo>
                    <a:pt x="565" y="2050"/>
                    <a:pt x="684" y="2007"/>
                    <a:pt x="801" y="2007"/>
                  </a:cubicBezTo>
                  <a:close/>
                  <a:moveTo>
                    <a:pt x="4816" y="1"/>
                  </a:moveTo>
                  <a:cubicBezTo>
                    <a:pt x="4809" y="1"/>
                    <a:pt x="4802" y="1"/>
                    <a:pt x="4796" y="2"/>
                  </a:cubicBezTo>
                  <a:lnTo>
                    <a:pt x="4791" y="4"/>
                  </a:lnTo>
                  <a:cubicBezTo>
                    <a:pt x="4786" y="4"/>
                    <a:pt x="4781" y="6"/>
                    <a:pt x="4777" y="8"/>
                  </a:cubicBezTo>
                  <a:lnTo>
                    <a:pt x="4771" y="9"/>
                  </a:lnTo>
                  <a:cubicBezTo>
                    <a:pt x="4765" y="12"/>
                    <a:pt x="4758" y="14"/>
                    <a:pt x="4752" y="17"/>
                  </a:cubicBezTo>
                  <a:lnTo>
                    <a:pt x="4330" y="228"/>
                  </a:lnTo>
                  <a:cubicBezTo>
                    <a:pt x="4254" y="269"/>
                    <a:pt x="4225" y="362"/>
                    <a:pt x="4262" y="438"/>
                  </a:cubicBezTo>
                  <a:cubicBezTo>
                    <a:pt x="4291" y="494"/>
                    <a:pt x="4347" y="526"/>
                    <a:pt x="4406" y="526"/>
                  </a:cubicBezTo>
                  <a:cubicBezTo>
                    <a:pt x="4428" y="526"/>
                    <a:pt x="4450" y="522"/>
                    <a:pt x="4471" y="512"/>
                  </a:cubicBezTo>
                  <a:lnTo>
                    <a:pt x="4584" y="456"/>
                  </a:lnTo>
                  <a:lnTo>
                    <a:pt x="4584" y="456"/>
                  </a:lnTo>
                  <a:cubicBezTo>
                    <a:pt x="4377" y="1152"/>
                    <a:pt x="4016" y="1667"/>
                    <a:pt x="3510" y="1989"/>
                  </a:cubicBezTo>
                  <a:cubicBezTo>
                    <a:pt x="3008" y="2309"/>
                    <a:pt x="2450" y="2381"/>
                    <a:pt x="2046" y="2381"/>
                  </a:cubicBezTo>
                  <a:cubicBezTo>
                    <a:pt x="1848" y="2381"/>
                    <a:pt x="1686" y="2364"/>
                    <a:pt x="1586" y="2350"/>
                  </a:cubicBezTo>
                  <a:cubicBezTo>
                    <a:pt x="1521" y="1967"/>
                    <a:pt x="1188" y="1691"/>
                    <a:pt x="806" y="1691"/>
                  </a:cubicBezTo>
                  <a:cubicBezTo>
                    <a:pt x="787" y="1691"/>
                    <a:pt x="769" y="1692"/>
                    <a:pt x="750" y="1693"/>
                  </a:cubicBezTo>
                  <a:cubicBezTo>
                    <a:pt x="345" y="1721"/>
                    <a:pt x="26" y="2052"/>
                    <a:pt x="13" y="2459"/>
                  </a:cubicBezTo>
                  <a:cubicBezTo>
                    <a:pt x="1" y="2865"/>
                    <a:pt x="297" y="3215"/>
                    <a:pt x="699" y="3271"/>
                  </a:cubicBezTo>
                  <a:cubicBezTo>
                    <a:pt x="735" y="3275"/>
                    <a:pt x="770" y="3278"/>
                    <a:pt x="805" y="3278"/>
                  </a:cubicBezTo>
                  <a:cubicBezTo>
                    <a:pt x="1167" y="3278"/>
                    <a:pt x="1490" y="3030"/>
                    <a:pt x="1577" y="2669"/>
                  </a:cubicBezTo>
                  <a:cubicBezTo>
                    <a:pt x="1734" y="2690"/>
                    <a:pt x="1893" y="2701"/>
                    <a:pt x="2053" y="2701"/>
                  </a:cubicBezTo>
                  <a:cubicBezTo>
                    <a:pt x="2500" y="2701"/>
                    <a:pt x="3113" y="2618"/>
                    <a:pt x="3677" y="2258"/>
                  </a:cubicBezTo>
                  <a:cubicBezTo>
                    <a:pt x="4237" y="1903"/>
                    <a:pt x="4637" y="1348"/>
                    <a:pt x="4870" y="607"/>
                  </a:cubicBezTo>
                  <a:lnTo>
                    <a:pt x="4892" y="652"/>
                  </a:lnTo>
                  <a:cubicBezTo>
                    <a:pt x="4922" y="705"/>
                    <a:pt x="4976" y="736"/>
                    <a:pt x="5032" y="736"/>
                  </a:cubicBezTo>
                  <a:cubicBezTo>
                    <a:pt x="5056" y="736"/>
                    <a:pt x="5081" y="730"/>
                    <a:pt x="5104" y="718"/>
                  </a:cubicBezTo>
                  <a:cubicBezTo>
                    <a:pt x="5181" y="681"/>
                    <a:pt x="5213" y="588"/>
                    <a:pt x="5176" y="511"/>
                  </a:cubicBezTo>
                  <a:lnTo>
                    <a:pt x="5175" y="510"/>
                  </a:lnTo>
                  <a:lnTo>
                    <a:pt x="4964" y="87"/>
                  </a:lnTo>
                  <a:cubicBezTo>
                    <a:pt x="4964" y="86"/>
                    <a:pt x="4962" y="86"/>
                    <a:pt x="4962" y="84"/>
                  </a:cubicBezTo>
                  <a:lnTo>
                    <a:pt x="4960" y="80"/>
                  </a:lnTo>
                  <a:cubicBezTo>
                    <a:pt x="4957" y="76"/>
                    <a:pt x="4954" y="71"/>
                    <a:pt x="4952" y="67"/>
                  </a:cubicBezTo>
                  <a:cubicBezTo>
                    <a:pt x="4950" y="65"/>
                    <a:pt x="4950" y="64"/>
                    <a:pt x="4949" y="63"/>
                  </a:cubicBezTo>
                  <a:cubicBezTo>
                    <a:pt x="4941" y="52"/>
                    <a:pt x="4931" y="43"/>
                    <a:pt x="4921" y="33"/>
                  </a:cubicBezTo>
                  <a:lnTo>
                    <a:pt x="4919" y="32"/>
                  </a:lnTo>
                  <a:lnTo>
                    <a:pt x="4918" y="32"/>
                  </a:lnTo>
                  <a:cubicBezTo>
                    <a:pt x="4913" y="26"/>
                    <a:pt x="4906" y="24"/>
                    <a:pt x="4901" y="20"/>
                  </a:cubicBezTo>
                  <a:cubicBezTo>
                    <a:pt x="4895" y="17"/>
                    <a:pt x="4890" y="14"/>
                    <a:pt x="4884" y="12"/>
                  </a:cubicBezTo>
                  <a:lnTo>
                    <a:pt x="4879" y="9"/>
                  </a:lnTo>
                  <a:cubicBezTo>
                    <a:pt x="4874" y="8"/>
                    <a:pt x="4868" y="6"/>
                    <a:pt x="4863" y="5"/>
                  </a:cubicBezTo>
                  <a:lnTo>
                    <a:pt x="4860" y="4"/>
                  </a:lnTo>
                  <a:cubicBezTo>
                    <a:pt x="4853" y="2"/>
                    <a:pt x="4847" y="1"/>
                    <a:pt x="4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6490200" y="356050"/>
              <a:ext cx="24425" cy="23625"/>
            </a:xfrm>
            <a:custGeom>
              <a:avLst/>
              <a:gdLst/>
              <a:ahLst/>
              <a:cxnLst/>
              <a:rect l="l" t="t" r="r" b="b"/>
              <a:pathLst>
                <a:path w="977" h="945" extrusionOk="0">
                  <a:moveTo>
                    <a:pt x="176" y="0"/>
                  </a:moveTo>
                  <a:cubicBezTo>
                    <a:pt x="135" y="0"/>
                    <a:pt x="94" y="16"/>
                    <a:pt x="63" y="47"/>
                  </a:cubicBezTo>
                  <a:cubicBezTo>
                    <a:pt x="2" y="108"/>
                    <a:pt x="1" y="204"/>
                    <a:pt x="60" y="268"/>
                  </a:cubicBezTo>
                  <a:lnTo>
                    <a:pt x="265" y="472"/>
                  </a:lnTo>
                  <a:lnTo>
                    <a:pt x="60" y="677"/>
                  </a:lnTo>
                  <a:cubicBezTo>
                    <a:pt x="1" y="740"/>
                    <a:pt x="2" y="837"/>
                    <a:pt x="63" y="898"/>
                  </a:cubicBezTo>
                  <a:cubicBezTo>
                    <a:pt x="94" y="929"/>
                    <a:pt x="135" y="945"/>
                    <a:pt x="176" y="945"/>
                  </a:cubicBezTo>
                  <a:cubicBezTo>
                    <a:pt x="215" y="945"/>
                    <a:pt x="254" y="931"/>
                    <a:pt x="285" y="902"/>
                  </a:cubicBezTo>
                  <a:lnTo>
                    <a:pt x="489" y="697"/>
                  </a:lnTo>
                  <a:lnTo>
                    <a:pt x="694" y="902"/>
                  </a:lnTo>
                  <a:cubicBezTo>
                    <a:pt x="725" y="931"/>
                    <a:pt x="764" y="945"/>
                    <a:pt x="802" y="945"/>
                  </a:cubicBezTo>
                  <a:cubicBezTo>
                    <a:pt x="843" y="945"/>
                    <a:pt x="884" y="929"/>
                    <a:pt x="915" y="898"/>
                  </a:cubicBezTo>
                  <a:cubicBezTo>
                    <a:pt x="975" y="837"/>
                    <a:pt x="977" y="740"/>
                    <a:pt x="919" y="677"/>
                  </a:cubicBezTo>
                  <a:lnTo>
                    <a:pt x="714" y="472"/>
                  </a:lnTo>
                  <a:lnTo>
                    <a:pt x="919" y="268"/>
                  </a:lnTo>
                  <a:cubicBezTo>
                    <a:pt x="977" y="204"/>
                    <a:pt x="975" y="108"/>
                    <a:pt x="915" y="47"/>
                  </a:cubicBezTo>
                  <a:cubicBezTo>
                    <a:pt x="884" y="16"/>
                    <a:pt x="843" y="0"/>
                    <a:pt x="802" y="0"/>
                  </a:cubicBezTo>
                  <a:cubicBezTo>
                    <a:pt x="764" y="0"/>
                    <a:pt x="725" y="14"/>
                    <a:pt x="694" y="43"/>
                  </a:cubicBezTo>
                  <a:lnTo>
                    <a:pt x="489" y="248"/>
                  </a:lnTo>
                  <a:lnTo>
                    <a:pt x="285" y="43"/>
                  </a:lnTo>
                  <a:cubicBezTo>
                    <a:pt x="254" y="14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6627475" y="419275"/>
              <a:ext cx="24625" cy="23825"/>
            </a:xfrm>
            <a:custGeom>
              <a:avLst/>
              <a:gdLst/>
              <a:ahLst/>
              <a:cxnLst/>
              <a:rect l="l" t="t" r="r" b="b"/>
              <a:pathLst>
                <a:path w="985" h="953" extrusionOk="0">
                  <a:moveTo>
                    <a:pt x="176" y="1"/>
                  </a:moveTo>
                  <a:cubicBezTo>
                    <a:pt x="135" y="1"/>
                    <a:pt x="95" y="16"/>
                    <a:pt x="64" y="47"/>
                  </a:cubicBezTo>
                  <a:cubicBezTo>
                    <a:pt x="1" y="111"/>
                    <a:pt x="2" y="214"/>
                    <a:pt x="67" y="276"/>
                  </a:cubicBezTo>
                  <a:lnTo>
                    <a:pt x="273" y="481"/>
                  </a:lnTo>
                  <a:lnTo>
                    <a:pt x="67" y="685"/>
                  </a:lnTo>
                  <a:cubicBezTo>
                    <a:pt x="9" y="747"/>
                    <a:pt x="10" y="846"/>
                    <a:pt x="71" y="906"/>
                  </a:cubicBezTo>
                  <a:cubicBezTo>
                    <a:pt x="102" y="937"/>
                    <a:pt x="142" y="953"/>
                    <a:pt x="183" y="953"/>
                  </a:cubicBezTo>
                  <a:cubicBezTo>
                    <a:pt x="222" y="953"/>
                    <a:pt x="261" y="939"/>
                    <a:pt x="292" y="910"/>
                  </a:cubicBezTo>
                  <a:lnTo>
                    <a:pt x="496" y="704"/>
                  </a:lnTo>
                  <a:lnTo>
                    <a:pt x="702" y="910"/>
                  </a:lnTo>
                  <a:cubicBezTo>
                    <a:pt x="732" y="939"/>
                    <a:pt x="771" y="953"/>
                    <a:pt x="810" y="953"/>
                  </a:cubicBezTo>
                  <a:cubicBezTo>
                    <a:pt x="851" y="953"/>
                    <a:pt x="892" y="937"/>
                    <a:pt x="923" y="906"/>
                  </a:cubicBezTo>
                  <a:cubicBezTo>
                    <a:pt x="983" y="846"/>
                    <a:pt x="985" y="747"/>
                    <a:pt x="926" y="685"/>
                  </a:cubicBezTo>
                  <a:lnTo>
                    <a:pt x="721" y="481"/>
                  </a:lnTo>
                  <a:lnTo>
                    <a:pt x="926" y="276"/>
                  </a:lnTo>
                  <a:cubicBezTo>
                    <a:pt x="985" y="213"/>
                    <a:pt x="983" y="115"/>
                    <a:pt x="923" y="54"/>
                  </a:cubicBezTo>
                  <a:cubicBezTo>
                    <a:pt x="892" y="23"/>
                    <a:pt x="852" y="8"/>
                    <a:pt x="811" y="8"/>
                  </a:cubicBezTo>
                  <a:cubicBezTo>
                    <a:pt x="772" y="8"/>
                    <a:pt x="733" y="22"/>
                    <a:pt x="702" y="51"/>
                  </a:cubicBezTo>
                  <a:lnTo>
                    <a:pt x="496" y="256"/>
                  </a:lnTo>
                  <a:lnTo>
                    <a:pt x="292" y="51"/>
                  </a:lnTo>
                  <a:cubicBezTo>
                    <a:pt x="260" y="18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6558800" y="366525"/>
              <a:ext cx="24650" cy="23850"/>
            </a:xfrm>
            <a:custGeom>
              <a:avLst/>
              <a:gdLst/>
              <a:ahLst/>
              <a:cxnLst/>
              <a:rect l="l" t="t" r="r" b="b"/>
              <a:pathLst>
                <a:path w="986" h="954" extrusionOk="0">
                  <a:moveTo>
                    <a:pt x="177" y="0"/>
                  </a:moveTo>
                  <a:cubicBezTo>
                    <a:pt x="137" y="0"/>
                    <a:pt x="96" y="16"/>
                    <a:pt x="65" y="47"/>
                  </a:cubicBezTo>
                  <a:cubicBezTo>
                    <a:pt x="3" y="109"/>
                    <a:pt x="3" y="210"/>
                    <a:pt x="65" y="271"/>
                  </a:cubicBezTo>
                  <a:lnTo>
                    <a:pt x="271" y="476"/>
                  </a:lnTo>
                  <a:lnTo>
                    <a:pt x="65" y="681"/>
                  </a:lnTo>
                  <a:cubicBezTo>
                    <a:pt x="2" y="743"/>
                    <a:pt x="0" y="845"/>
                    <a:pt x="64" y="907"/>
                  </a:cubicBezTo>
                  <a:cubicBezTo>
                    <a:pt x="94" y="938"/>
                    <a:pt x="135" y="954"/>
                    <a:pt x="175" y="954"/>
                  </a:cubicBezTo>
                  <a:cubicBezTo>
                    <a:pt x="217" y="954"/>
                    <a:pt x="258" y="937"/>
                    <a:pt x="290" y="905"/>
                  </a:cubicBezTo>
                  <a:lnTo>
                    <a:pt x="494" y="701"/>
                  </a:lnTo>
                  <a:lnTo>
                    <a:pt x="700" y="905"/>
                  </a:lnTo>
                  <a:cubicBezTo>
                    <a:pt x="731" y="936"/>
                    <a:pt x="771" y="952"/>
                    <a:pt x="811" y="952"/>
                  </a:cubicBezTo>
                  <a:cubicBezTo>
                    <a:pt x="852" y="952"/>
                    <a:pt x="893" y="936"/>
                    <a:pt x="924" y="905"/>
                  </a:cubicBezTo>
                  <a:cubicBezTo>
                    <a:pt x="986" y="844"/>
                    <a:pt x="986" y="743"/>
                    <a:pt x="924" y="681"/>
                  </a:cubicBezTo>
                  <a:lnTo>
                    <a:pt x="719" y="476"/>
                  </a:lnTo>
                  <a:lnTo>
                    <a:pt x="924" y="271"/>
                  </a:lnTo>
                  <a:cubicBezTo>
                    <a:pt x="983" y="208"/>
                    <a:pt x="982" y="111"/>
                    <a:pt x="921" y="51"/>
                  </a:cubicBezTo>
                  <a:cubicBezTo>
                    <a:pt x="890" y="20"/>
                    <a:pt x="849" y="4"/>
                    <a:pt x="808" y="4"/>
                  </a:cubicBezTo>
                  <a:cubicBezTo>
                    <a:pt x="769" y="4"/>
                    <a:pt x="731" y="18"/>
                    <a:pt x="700" y="47"/>
                  </a:cubicBezTo>
                  <a:lnTo>
                    <a:pt x="494" y="251"/>
                  </a:lnTo>
                  <a:lnTo>
                    <a:pt x="290" y="47"/>
                  </a:lnTo>
                  <a:cubicBezTo>
                    <a:pt x="259" y="16"/>
                    <a:pt x="218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39"/>
          <p:cNvGrpSpPr/>
          <p:nvPr/>
        </p:nvGrpSpPr>
        <p:grpSpPr>
          <a:xfrm>
            <a:off x="6202100" y="3716683"/>
            <a:ext cx="269000" cy="235575"/>
            <a:chOff x="5724950" y="1380675"/>
            <a:chExt cx="269000" cy="235575"/>
          </a:xfrm>
        </p:grpSpPr>
        <p:sp>
          <p:nvSpPr>
            <p:cNvPr id="300" name="Google Shape;300;p39"/>
            <p:cNvSpPr/>
            <p:nvPr/>
          </p:nvSpPr>
          <p:spPr>
            <a:xfrm>
              <a:off x="5781150" y="1427600"/>
              <a:ext cx="155775" cy="141725"/>
            </a:xfrm>
            <a:custGeom>
              <a:avLst/>
              <a:gdLst/>
              <a:ahLst/>
              <a:cxnLst/>
              <a:rect l="l" t="t" r="r" b="b"/>
              <a:pathLst>
                <a:path w="6231" h="5669" extrusionOk="0">
                  <a:moveTo>
                    <a:pt x="3117" y="314"/>
                  </a:moveTo>
                  <a:cubicBezTo>
                    <a:pt x="3501" y="314"/>
                    <a:pt x="3886" y="402"/>
                    <a:pt x="4240" y="577"/>
                  </a:cubicBezTo>
                  <a:lnTo>
                    <a:pt x="3556" y="1760"/>
                  </a:lnTo>
                  <a:cubicBezTo>
                    <a:pt x="3415" y="1702"/>
                    <a:pt x="3266" y="1673"/>
                    <a:pt x="3117" y="1673"/>
                  </a:cubicBezTo>
                  <a:cubicBezTo>
                    <a:pt x="2967" y="1673"/>
                    <a:pt x="2818" y="1702"/>
                    <a:pt x="2677" y="1760"/>
                  </a:cubicBezTo>
                  <a:lnTo>
                    <a:pt x="1995" y="577"/>
                  </a:lnTo>
                  <a:cubicBezTo>
                    <a:pt x="2348" y="402"/>
                    <a:pt x="2732" y="314"/>
                    <a:pt x="3117" y="314"/>
                  </a:cubicBezTo>
                  <a:close/>
                  <a:moveTo>
                    <a:pt x="1723" y="734"/>
                  </a:moveTo>
                  <a:lnTo>
                    <a:pt x="2407" y="1917"/>
                  </a:lnTo>
                  <a:cubicBezTo>
                    <a:pt x="2166" y="2103"/>
                    <a:pt x="2008" y="2376"/>
                    <a:pt x="1966" y="2678"/>
                  </a:cubicBezTo>
                  <a:lnTo>
                    <a:pt x="601" y="2678"/>
                  </a:lnTo>
                  <a:cubicBezTo>
                    <a:pt x="650" y="1889"/>
                    <a:pt x="1064" y="1170"/>
                    <a:pt x="1723" y="734"/>
                  </a:cubicBezTo>
                  <a:close/>
                  <a:moveTo>
                    <a:pt x="3116" y="1987"/>
                  </a:moveTo>
                  <a:cubicBezTo>
                    <a:pt x="3337" y="1987"/>
                    <a:pt x="3554" y="2073"/>
                    <a:pt x="3716" y="2235"/>
                  </a:cubicBezTo>
                  <a:cubicBezTo>
                    <a:pt x="3959" y="2477"/>
                    <a:pt x="4031" y="2842"/>
                    <a:pt x="3899" y="3158"/>
                  </a:cubicBezTo>
                  <a:cubicBezTo>
                    <a:pt x="3769" y="3476"/>
                    <a:pt x="3459" y="3682"/>
                    <a:pt x="3116" y="3682"/>
                  </a:cubicBezTo>
                  <a:cubicBezTo>
                    <a:pt x="2649" y="3681"/>
                    <a:pt x="2269" y="3303"/>
                    <a:pt x="2269" y="2834"/>
                  </a:cubicBezTo>
                  <a:cubicBezTo>
                    <a:pt x="2269" y="2492"/>
                    <a:pt x="2475" y="2183"/>
                    <a:pt x="2792" y="2051"/>
                  </a:cubicBezTo>
                  <a:cubicBezTo>
                    <a:pt x="2896" y="2007"/>
                    <a:pt x="3006" y="1987"/>
                    <a:pt x="3116" y="1987"/>
                  </a:cubicBezTo>
                  <a:close/>
                  <a:moveTo>
                    <a:pt x="5632" y="2992"/>
                  </a:moveTo>
                  <a:cubicBezTo>
                    <a:pt x="5594" y="3604"/>
                    <a:pt x="5334" y="4183"/>
                    <a:pt x="4900" y="4618"/>
                  </a:cubicBezTo>
                  <a:cubicBezTo>
                    <a:pt x="4781" y="4736"/>
                    <a:pt x="4651" y="4842"/>
                    <a:pt x="4511" y="4935"/>
                  </a:cubicBezTo>
                  <a:lnTo>
                    <a:pt x="3827" y="3752"/>
                  </a:lnTo>
                  <a:cubicBezTo>
                    <a:pt x="4068" y="3565"/>
                    <a:pt x="4225" y="3292"/>
                    <a:pt x="4267" y="2992"/>
                  </a:cubicBezTo>
                  <a:close/>
                  <a:moveTo>
                    <a:pt x="3556" y="3908"/>
                  </a:moveTo>
                  <a:lnTo>
                    <a:pt x="4240" y="5092"/>
                  </a:lnTo>
                  <a:cubicBezTo>
                    <a:pt x="3886" y="5267"/>
                    <a:pt x="3501" y="5355"/>
                    <a:pt x="3117" y="5355"/>
                  </a:cubicBezTo>
                  <a:cubicBezTo>
                    <a:pt x="2732" y="5355"/>
                    <a:pt x="2348" y="5267"/>
                    <a:pt x="1994" y="5092"/>
                  </a:cubicBezTo>
                  <a:lnTo>
                    <a:pt x="1994" y="5092"/>
                  </a:lnTo>
                  <a:lnTo>
                    <a:pt x="2677" y="3908"/>
                  </a:lnTo>
                  <a:cubicBezTo>
                    <a:pt x="2818" y="3966"/>
                    <a:pt x="2967" y="3995"/>
                    <a:pt x="3117" y="3995"/>
                  </a:cubicBezTo>
                  <a:cubicBezTo>
                    <a:pt x="3266" y="3995"/>
                    <a:pt x="3415" y="3966"/>
                    <a:pt x="3556" y="3908"/>
                  </a:cubicBezTo>
                  <a:close/>
                  <a:moveTo>
                    <a:pt x="3119" y="1"/>
                  </a:moveTo>
                  <a:cubicBezTo>
                    <a:pt x="2389" y="1"/>
                    <a:pt x="1661" y="281"/>
                    <a:pt x="1112" y="831"/>
                  </a:cubicBezTo>
                  <a:cubicBezTo>
                    <a:pt x="103" y="1841"/>
                    <a:pt x="1" y="3449"/>
                    <a:pt x="876" y="4573"/>
                  </a:cubicBezTo>
                  <a:cubicBezTo>
                    <a:pt x="907" y="4611"/>
                    <a:pt x="952" y="4631"/>
                    <a:pt x="997" y="4631"/>
                  </a:cubicBezTo>
                  <a:cubicBezTo>
                    <a:pt x="1031" y="4631"/>
                    <a:pt x="1065" y="4620"/>
                    <a:pt x="1093" y="4597"/>
                  </a:cubicBezTo>
                  <a:cubicBezTo>
                    <a:pt x="1160" y="4545"/>
                    <a:pt x="1173" y="4449"/>
                    <a:pt x="1124" y="4381"/>
                  </a:cubicBezTo>
                  <a:cubicBezTo>
                    <a:pt x="813" y="3981"/>
                    <a:pt x="630" y="3496"/>
                    <a:pt x="600" y="2992"/>
                  </a:cubicBezTo>
                  <a:lnTo>
                    <a:pt x="1965" y="2992"/>
                  </a:lnTo>
                  <a:cubicBezTo>
                    <a:pt x="2007" y="3293"/>
                    <a:pt x="2164" y="3566"/>
                    <a:pt x="2405" y="3752"/>
                  </a:cubicBezTo>
                  <a:lnTo>
                    <a:pt x="1721" y="4937"/>
                  </a:lnTo>
                  <a:cubicBezTo>
                    <a:pt x="1670" y="4902"/>
                    <a:pt x="1619" y="4865"/>
                    <a:pt x="1571" y="4828"/>
                  </a:cubicBezTo>
                  <a:cubicBezTo>
                    <a:pt x="1541" y="4803"/>
                    <a:pt x="1505" y="4791"/>
                    <a:pt x="1470" y="4791"/>
                  </a:cubicBezTo>
                  <a:cubicBezTo>
                    <a:pt x="1424" y="4791"/>
                    <a:pt x="1378" y="4812"/>
                    <a:pt x="1347" y="4852"/>
                  </a:cubicBezTo>
                  <a:cubicBezTo>
                    <a:pt x="1292" y="4922"/>
                    <a:pt x="1307" y="5022"/>
                    <a:pt x="1378" y="5074"/>
                  </a:cubicBezTo>
                  <a:cubicBezTo>
                    <a:pt x="1892" y="5473"/>
                    <a:pt x="2504" y="5669"/>
                    <a:pt x="3114" y="5669"/>
                  </a:cubicBezTo>
                  <a:cubicBezTo>
                    <a:pt x="3844" y="5669"/>
                    <a:pt x="4570" y="5388"/>
                    <a:pt x="5120" y="4838"/>
                  </a:cubicBezTo>
                  <a:cubicBezTo>
                    <a:pt x="6130" y="3830"/>
                    <a:pt x="6231" y="2220"/>
                    <a:pt x="5356" y="1096"/>
                  </a:cubicBezTo>
                  <a:cubicBezTo>
                    <a:pt x="5325" y="1056"/>
                    <a:pt x="5279" y="1036"/>
                    <a:pt x="5232" y="1036"/>
                  </a:cubicBezTo>
                  <a:cubicBezTo>
                    <a:pt x="5199" y="1036"/>
                    <a:pt x="5165" y="1047"/>
                    <a:pt x="5137" y="1069"/>
                  </a:cubicBezTo>
                  <a:cubicBezTo>
                    <a:pt x="5068" y="1122"/>
                    <a:pt x="5056" y="1220"/>
                    <a:pt x="5108" y="1289"/>
                  </a:cubicBezTo>
                  <a:cubicBezTo>
                    <a:pt x="5419" y="1688"/>
                    <a:pt x="5602" y="2172"/>
                    <a:pt x="5632" y="2678"/>
                  </a:cubicBezTo>
                  <a:lnTo>
                    <a:pt x="4267" y="2678"/>
                  </a:lnTo>
                  <a:cubicBezTo>
                    <a:pt x="4225" y="2376"/>
                    <a:pt x="4068" y="2103"/>
                    <a:pt x="3827" y="1917"/>
                  </a:cubicBezTo>
                  <a:lnTo>
                    <a:pt x="4511" y="733"/>
                  </a:lnTo>
                  <a:cubicBezTo>
                    <a:pt x="4562" y="768"/>
                    <a:pt x="4613" y="804"/>
                    <a:pt x="4661" y="842"/>
                  </a:cubicBezTo>
                  <a:cubicBezTo>
                    <a:pt x="4689" y="863"/>
                    <a:pt x="4722" y="873"/>
                    <a:pt x="4755" y="873"/>
                  </a:cubicBezTo>
                  <a:cubicBezTo>
                    <a:pt x="4802" y="873"/>
                    <a:pt x="4848" y="852"/>
                    <a:pt x="4878" y="812"/>
                  </a:cubicBezTo>
                  <a:cubicBezTo>
                    <a:pt x="4931" y="745"/>
                    <a:pt x="4920" y="649"/>
                    <a:pt x="4854" y="595"/>
                  </a:cubicBezTo>
                  <a:cubicBezTo>
                    <a:pt x="4342" y="197"/>
                    <a:pt x="3729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5724950" y="1380675"/>
              <a:ext cx="269000" cy="235575"/>
            </a:xfrm>
            <a:custGeom>
              <a:avLst/>
              <a:gdLst/>
              <a:ahLst/>
              <a:cxnLst/>
              <a:rect l="l" t="t" r="r" b="b"/>
              <a:pathLst>
                <a:path w="10760" h="9423" extrusionOk="0">
                  <a:moveTo>
                    <a:pt x="2998" y="313"/>
                  </a:moveTo>
                  <a:cubicBezTo>
                    <a:pt x="3110" y="313"/>
                    <a:pt x="3219" y="378"/>
                    <a:pt x="3269" y="490"/>
                  </a:cubicBezTo>
                  <a:lnTo>
                    <a:pt x="3699" y="1440"/>
                  </a:lnTo>
                  <a:cubicBezTo>
                    <a:pt x="3584" y="1499"/>
                    <a:pt x="3474" y="1564"/>
                    <a:pt x="3366" y="1634"/>
                  </a:cubicBezTo>
                  <a:lnTo>
                    <a:pt x="2756" y="786"/>
                  </a:lnTo>
                  <a:cubicBezTo>
                    <a:pt x="2653" y="642"/>
                    <a:pt x="2696" y="441"/>
                    <a:pt x="2849" y="354"/>
                  </a:cubicBezTo>
                  <a:cubicBezTo>
                    <a:pt x="2896" y="326"/>
                    <a:pt x="2947" y="313"/>
                    <a:pt x="2998" y="313"/>
                  </a:cubicBezTo>
                  <a:close/>
                  <a:moveTo>
                    <a:pt x="7732" y="314"/>
                  </a:moveTo>
                  <a:cubicBezTo>
                    <a:pt x="7783" y="314"/>
                    <a:pt x="7834" y="327"/>
                    <a:pt x="7881" y="354"/>
                  </a:cubicBezTo>
                  <a:cubicBezTo>
                    <a:pt x="8033" y="442"/>
                    <a:pt x="8076" y="643"/>
                    <a:pt x="7974" y="786"/>
                  </a:cubicBezTo>
                  <a:lnTo>
                    <a:pt x="7364" y="1634"/>
                  </a:lnTo>
                  <a:cubicBezTo>
                    <a:pt x="7257" y="1564"/>
                    <a:pt x="7145" y="1499"/>
                    <a:pt x="7032" y="1440"/>
                  </a:cubicBezTo>
                  <a:lnTo>
                    <a:pt x="7461" y="490"/>
                  </a:lnTo>
                  <a:cubicBezTo>
                    <a:pt x="7511" y="378"/>
                    <a:pt x="7619" y="314"/>
                    <a:pt x="7732" y="314"/>
                  </a:cubicBezTo>
                  <a:close/>
                  <a:moveTo>
                    <a:pt x="630" y="4413"/>
                  </a:moveTo>
                  <a:cubicBezTo>
                    <a:pt x="640" y="4413"/>
                    <a:pt x="650" y="4414"/>
                    <a:pt x="661" y="4415"/>
                  </a:cubicBezTo>
                  <a:lnTo>
                    <a:pt x="1698" y="4519"/>
                  </a:lnTo>
                  <a:cubicBezTo>
                    <a:pt x="1696" y="4583"/>
                    <a:pt x="1694" y="4646"/>
                    <a:pt x="1694" y="4711"/>
                  </a:cubicBezTo>
                  <a:cubicBezTo>
                    <a:pt x="1694" y="4776"/>
                    <a:pt x="1696" y="4840"/>
                    <a:pt x="1698" y="4904"/>
                  </a:cubicBezTo>
                  <a:lnTo>
                    <a:pt x="661" y="5007"/>
                  </a:lnTo>
                  <a:cubicBezTo>
                    <a:pt x="650" y="5008"/>
                    <a:pt x="639" y="5009"/>
                    <a:pt x="629" y="5009"/>
                  </a:cubicBezTo>
                  <a:cubicBezTo>
                    <a:pt x="467" y="5009"/>
                    <a:pt x="333" y="4877"/>
                    <a:pt x="333" y="4711"/>
                  </a:cubicBezTo>
                  <a:cubicBezTo>
                    <a:pt x="333" y="4545"/>
                    <a:pt x="468" y="4413"/>
                    <a:pt x="630" y="4413"/>
                  </a:cubicBezTo>
                  <a:close/>
                  <a:moveTo>
                    <a:pt x="10101" y="4413"/>
                  </a:moveTo>
                  <a:cubicBezTo>
                    <a:pt x="10367" y="4413"/>
                    <a:pt x="10504" y="4748"/>
                    <a:pt x="10299" y="4933"/>
                  </a:cubicBezTo>
                  <a:cubicBezTo>
                    <a:pt x="10243" y="4983"/>
                    <a:pt x="10171" y="5010"/>
                    <a:pt x="10098" y="5010"/>
                  </a:cubicBezTo>
                  <a:cubicBezTo>
                    <a:pt x="10088" y="5010"/>
                    <a:pt x="10078" y="5009"/>
                    <a:pt x="10069" y="5009"/>
                  </a:cubicBezTo>
                  <a:lnTo>
                    <a:pt x="9031" y="4905"/>
                  </a:lnTo>
                  <a:cubicBezTo>
                    <a:pt x="9034" y="4840"/>
                    <a:pt x="9036" y="4777"/>
                    <a:pt x="9036" y="4712"/>
                  </a:cubicBezTo>
                  <a:cubicBezTo>
                    <a:pt x="9036" y="4648"/>
                    <a:pt x="9034" y="4583"/>
                    <a:pt x="9031" y="4520"/>
                  </a:cubicBezTo>
                  <a:lnTo>
                    <a:pt x="10069" y="4415"/>
                  </a:lnTo>
                  <a:cubicBezTo>
                    <a:pt x="10080" y="4414"/>
                    <a:pt x="10090" y="4413"/>
                    <a:pt x="10101" y="4413"/>
                  </a:cubicBezTo>
                  <a:close/>
                  <a:moveTo>
                    <a:pt x="5365" y="1354"/>
                  </a:moveTo>
                  <a:cubicBezTo>
                    <a:pt x="7218" y="1354"/>
                    <a:pt x="8724" y="2860"/>
                    <a:pt x="8724" y="4711"/>
                  </a:cubicBezTo>
                  <a:cubicBezTo>
                    <a:pt x="8724" y="6563"/>
                    <a:pt x="7217" y="8069"/>
                    <a:pt x="5365" y="8070"/>
                  </a:cubicBezTo>
                  <a:lnTo>
                    <a:pt x="5365" y="8070"/>
                  </a:lnTo>
                  <a:cubicBezTo>
                    <a:pt x="3514" y="8069"/>
                    <a:pt x="2008" y="6563"/>
                    <a:pt x="2008" y="4711"/>
                  </a:cubicBezTo>
                  <a:cubicBezTo>
                    <a:pt x="2008" y="2860"/>
                    <a:pt x="3514" y="1354"/>
                    <a:pt x="5365" y="1354"/>
                  </a:cubicBezTo>
                  <a:close/>
                  <a:moveTo>
                    <a:pt x="3366" y="7790"/>
                  </a:moveTo>
                  <a:cubicBezTo>
                    <a:pt x="3474" y="7860"/>
                    <a:pt x="3584" y="7924"/>
                    <a:pt x="3699" y="7982"/>
                  </a:cubicBezTo>
                  <a:lnTo>
                    <a:pt x="3269" y="8934"/>
                  </a:lnTo>
                  <a:cubicBezTo>
                    <a:pt x="3219" y="9045"/>
                    <a:pt x="3110" y="9109"/>
                    <a:pt x="2997" y="9109"/>
                  </a:cubicBezTo>
                  <a:cubicBezTo>
                    <a:pt x="2947" y="9109"/>
                    <a:pt x="2896" y="9097"/>
                    <a:pt x="2849" y="9070"/>
                  </a:cubicBezTo>
                  <a:cubicBezTo>
                    <a:pt x="2696" y="8981"/>
                    <a:pt x="2653" y="8780"/>
                    <a:pt x="2756" y="8638"/>
                  </a:cubicBezTo>
                  <a:lnTo>
                    <a:pt x="3366" y="7790"/>
                  </a:lnTo>
                  <a:close/>
                  <a:moveTo>
                    <a:pt x="7364" y="7790"/>
                  </a:moveTo>
                  <a:lnTo>
                    <a:pt x="7974" y="8638"/>
                  </a:lnTo>
                  <a:cubicBezTo>
                    <a:pt x="8076" y="8780"/>
                    <a:pt x="8033" y="8981"/>
                    <a:pt x="7881" y="9070"/>
                  </a:cubicBezTo>
                  <a:cubicBezTo>
                    <a:pt x="7834" y="9097"/>
                    <a:pt x="7783" y="9109"/>
                    <a:pt x="7733" y="9109"/>
                  </a:cubicBezTo>
                  <a:cubicBezTo>
                    <a:pt x="7620" y="9109"/>
                    <a:pt x="7511" y="9045"/>
                    <a:pt x="7461" y="8934"/>
                  </a:cubicBezTo>
                  <a:lnTo>
                    <a:pt x="7032" y="7982"/>
                  </a:lnTo>
                  <a:cubicBezTo>
                    <a:pt x="7145" y="7924"/>
                    <a:pt x="7257" y="7860"/>
                    <a:pt x="7364" y="7790"/>
                  </a:cubicBezTo>
                  <a:close/>
                  <a:moveTo>
                    <a:pt x="2998" y="0"/>
                  </a:moveTo>
                  <a:cubicBezTo>
                    <a:pt x="2894" y="0"/>
                    <a:pt x="2789" y="27"/>
                    <a:pt x="2692" y="83"/>
                  </a:cubicBezTo>
                  <a:cubicBezTo>
                    <a:pt x="2380" y="263"/>
                    <a:pt x="2291" y="674"/>
                    <a:pt x="2502" y="969"/>
                  </a:cubicBezTo>
                  <a:lnTo>
                    <a:pt x="3111" y="1815"/>
                  </a:lnTo>
                  <a:cubicBezTo>
                    <a:pt x="2357" y="2402"/>
                    <a:pt x="1860" y="3260"/>
                    <a:pt x="1728" y="4208"/>
                  </a:cubicBezTo>
                  <a:lnTo>
                    <a:pt x="692" y="4104"/>
                  </a:lnTo>
                  <a:cubicBezTo>
                    <a:pt x="670" y="4102"/>
                    <a:pt x="649" y="4101"/>
                    <a:pt x="627" y="4101"/>
                  </a:cubicBezTo>
                  <a:cubicBezTo>
                    <a:pt x="306" y="4101"/>
                    <a:pt x="35" y="4353"/>
                    <a:pt x="18" y="4681"/>
                  </a:cubicBezTo>
                  <a:cubicBezTo>
                    <a:pt x="1" y="5029"/>
                    <a:pt x="280" y="5322"/>
                    <a:pt x="629" y="5322"/>
                  </a:cubicBezTo>
                  <a:cubicBezTo>
                    <a:pt x="629" y="5322"/>
                    <a:pt x="630" y="5322"/>
                    <a:pt x="631" y="5322"/>
                  </a:cubicBezTo>
                  <a:cubicBezTo>
                    <a:pt x="651" y="5322"/>
                    <a:pt x="671" y="5321"/>
                    <a:pt x="692" y="5320"/>
                  </a:cubicBezTo>
                  <a:lnTo>
                    <a:pt x="1728" y="5216"/>
                  </a:lnTo>
                  <a:cubicBezTo>
                    <a:pt x="1860" y="6162"/>
                    <a:pt x="2357" y="7020"/>
                    <a:pt x="3111" y="7607"/>
                  </a:cubicBezTo>
                  <a:lnTo>
                    <a:pt x="2502" y="8455"/>
                  </a:lnTo>
                  <a:cubicBezTo>
                    <a:pt x="2291" y="8748"/>
                    <a:pt x="2380" y="9159"/>
                    <a:pt x="2692" y="9340"/>
                  </a:cubicBezTo>
                  <a:cubicBezTo>
                    <a:pt x="2788" y="9396"/>
                    <a:pt x="2893" y="9422"/>
                    <a:pt x="2996" y="9422"/>
                  </a:cubicBezTo>
                  <a:cubicBezTo>
                    <a:pt x="3228" y="9422"/>
                    <a:pt x="3451" y="9290"/>
                    <a:pt x="3555" y="9062"/>
                  </a:cubicBezTo>
                  <a:lnTo>
                    <a:pt x="3983" y="8113"/>
                  </a:lnTo>
                  <a:cubicBezTo>
                    <a:pt x="4426" y="8292"/>
                    <a:pt x="4895" y="8382"/>
                    <a:pt x="5365" y="8382"/>
                  </a:cubicBezTo>
                  <a:cubicBezTo>
                    <a:pt x="5834" y="8382"/>
                    <a:pt x="6304" y="8292"/>
                    <a:pt x="6746" y="8113"/>
                  </a:cubicBezTo>
                  <a:lnTo>
                    <a:pt x="7175" y="9062"/>
                  </a:lnTo>
                  <a:cubicBezTo>
                    <a:pt x="7278" y="9290"/>
                    <a:pt x="7501" y="9422"/>
                    <a:pt x="7733" y="9422"/>
                  </a:cubicBezTo>
                  <a:cubicBezTo>
                    <a:pt x="7836" y="9422"/>
                    <a:pt x="7941" y="9396"/>
                    <a:pt x="8037" y="9340"/>
                  </a:cubicBezTo>
                  <a:cubicBezTo>
                    <a:pt x="8350" y="9159"/>
                    <a:pt x="8439" y="8748"/>
                    <a:pt x="8227" y="8455"/>
                  </a:cubicBezTo>
                  <a:lnTo>
                    <a:pt x="7619" y="7607"/>
                  </a:lnTo>
                  <a:cubicBezTo>
                    <a:pt x="8374" y="7020"/>
                    <a:pt x="8869" y="6162"/>
                    <a:pt x="9001" y="5216"/>
                  </a:cubicBezTo>
                  <a:lnTo>
                    <a:pt x="10038" y="5320"/>
                  </a:lnTo>
                  <a:cubicBezTo>
                    <a:pt x="10058" y="5321"/>
                    <a:pt x="10078" y="5322"/>
                    <a:pt x="10098" y="5322"/>
                  </a:cubicBezTo>
                  <a:cubicBezTo>
                    <a:pt x="10351" y="5322"/>
                    <a:pt x="10578" y="5166"/>
                    <a:pt x="10669" y="4930"/>
                  </a:cubicBezTo>
                  <a:cubicBezTo>
                    <a:pt x="10759" y="4695"/>
                    <a:pt x="10696" y="4427"/>
                    <a:pt x="10509" y="4259"/>
                  </a:cubicBezTo>
                  <a:cubicBezTo>
                    <a:pt x="10396" y="4157"/>
                    <a:pt x="10250" y="4101"/>
                    <a:pt x="10099" y="4101"/>
                  </a:cubicBezTo>
                  <a:cubicBezTo>
                    <a:pt x="10079" y="4101"/>
                    <a:pt x="10058" y="4102"/>
                    <a:pt x="10038" y="4104"/>
                  </a:cubicBezTo>
                  <a:lnTo>
                    <a:pt x="9001" y="4208"/>
                  </a:lnTo>
                  <a:cubicBezTo>
                    <a:pt x="8869" y="3260"/>
                    <a:pt x="8374" y="2402"/>
                    <a:pt x="7619" y="1815"/>
                  </a:cubicBezTo>
                  <a:lnTo>
                    <a:pt x="8227" y="969"/>
                  </a:lnTo>
                  <a:cubicBezTo>
                    <a:pt x="8439" y="675"/>
                    <a:pt x="8350" y="263"/>
                    <a:pt x="8037" y="83"/>
                  </a:cubicBezTo>
                  <a:cubicBezTo>
                    <a:pt x="7940" y="27"/>
                    <a:pt x="7835" y="0"/>
                    <a:pt x="7732" y="0"/>
                  </a:cubicBezTo>
                  <a:cubicBezTo>
                    <a:pt x="7500" y="0"/>
                    <a:pt x="7278" y="132"/>
                    <a:pt x="7175" y="360"/>
                  </a:cubicBezTo>
                  <a:lnTo>
                    <a:pt x="6746" y="1309"/>
                  </a:lnTo>
                  <a:cubicBezTo>
                    <a:pt x="6304" y="1130"/>
                    <a:pt x="5834" y="1040"/>
                    <a:pt x="5365" y="1040"/>
                  </a:cubicBezTo>
                  <a:cubicBezTo>
                    <a:pt x="4895" y="1040"/>
                    <a:pt x="4426" y="1130"/>
                    <a:pt x="3983" y="1309"/>
                  </a:cubicBezTo>
                  <a:lnTo>
                    <a:pt x="3555" y="360"/>
                  </a:lnTo>
                  <a:cubicBezTo>
                    <a:pt x="3452" y="132"/>
                    <a:pt x="3229" y="0"/>
                    <a:pt x="2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9"/>
          <p:cNvGrpSpPr/>
          <p:nvPr/>
        </p:nvGrpSpPr>
        <p:grpSpPr>
          <a:xfrm>
            <a:off x="7038375" y="3110383"/>
            <a:ext cx="171200" cy="267225"/>
            <a:chOff x="3001375" y="1364850"/>
            <a:chExt cx="171200" cy="267225"/>
          </a:xfrm>
        </p:grpSpPr>
        <p:sp>
          <p:nvSpPr>
            <p:cNvPr id="303" name="Google Shape;303;p39"/>
            <p:cNvSpPr/>
            <p:nvPr/>
          </p:nvSpPr>
          <p:spPr>
            <a:xfrm>
              <a:off x="3001375" y="1364850"/>
              <a:ext cx="171200" cy="267225"/>
            </a:xfrm>
            <a:custGeom>
              <a:avLst/>
              <a:gdLst/>
              <a:ahLst/>
              <a:cxnLst/>
              <a:rect l="l" t="t" r="r" b="b"/>
              <a:pathLst>
                <a:path w="6848" h="10689" extrusionOk="0">
                  <a:moveTo>
                    <a:pt x="3499" y="330"/>
                  </a:moveTo>
                  <a:cubicBezTo>
                    <a:pt x="3544" y="339"/>
                    <a:pt x="3586" y="355"/>
                    <a:pt x="3627" y="374"/>
                  </a:cubicBezTo>
                  <a:cubicBezTo>
                    <a:pt x="3779" y="448"/>
                    <a:pt x="3892" y="581"/>
                    <a:pt x="3964" y="771"/>
                  </a:cubicBezTo>
                  <a:cubicBezTo>
                    <a:pt x="3797" y="738"/>
                    <a:pt x="3641" y="715"/>
                    <a:pt x="3499" y="700"/>
                  </a:cubicBezTo>
                  <a:lnTo>
                    <a:pt x="3499" y="330"/>
                  </a:lnTo>
                  <a:close/>
                  <a:moveTo>
                    <a:pt x="6021" y="8346"/>
                  </a:moveTo>
                  <a:cubicBezTo>
                    <a:pt x="6119" y="8346"/>
                    <a:pt x="6198" y="8425"/>
                    <a:pt x="6198" y="8524"/>
                  </a:cubicBezTo>
                  <a:lnTo>
                    <a:pt x="6198" y="8703"/>
                  </a:lnTo>
                  <a:lnTo>
                    <a:pt x="6021" y="8703"/>
                  </a:lnTo>
                  <a:cubicBezTo>
                    <a:pt x="6019" y="8703"/>
                    <a:pt x="6017" y="8703"/>
                    <a:pt x="6016" y="8703"/>
                  </a:cubicBezTo>
                  <a:cubicBezTo>
                    <a:pt x="5929" y="8703"/>
                    <a:pt x="5859" y="8772"/>
                    <a:pt x="5859" y="8859"/>
                  </a:cubicBezTo>
                  <a:cubicBezTo>
                    <a:pt x="5859" y="8945"/>
                    <a:pt x="5928" y="9015"/>
                    <a:pt x="6014" y="9015"/>
                  </a:cubicBezTo>
                  <a:cubicBezTo>
                    <a:pt x="6016" y="9015"/>
                    <a:pt x="6018" y="9015"/>
                    <a:pt x="6021" y="9015"/>
                  </a:cubicBezTo>
                  <a:lnTo>
                    <a:pt x="6355" y="9015"/>
                  </a:lnTo>
                  <a:cubicBezTo>
                    <a:pt x="6453" y="9016"/>
                    <a:pt x="6534" y="9096"/>
                    <a:pt x="6534" y="9194"/>
                  </a:cubicBezTo>
                  <a:lnTo>
                    <a:pt x="6534" y="10198"/>
                  </a:lnTo>
                  <a:cubicBezTo>
                    <a:pt x="6534" y="10297"/>
                    <a:pt x="6454" y="10376"/>
                    <a:pt x="6356" y="10376"/>
                  </a:cubicBezTo>
                  <a:lnTo>
                    <a:pt x="1335" y="10376"/>
                  </a:lnTo>
                  <a:cubicBezTo>
                    <a:pt x="1237" y="10376"/>
                    <a:pt x="1157" y="10297"/>
                    <a:pt x="1157" y="10198"/>
                  </a:cubicBezTo>
                  <a:lnTo>
                    <a:pt x="1157" y="9194"/>
                  </a:lnTo>
                  <a:cubicBezTo>
                    <a:pt x="1157" y="9096"/>
                    <a:pt x="1237" y="9016"/>
                    <a:pt x="1335" y="9015"/>
                  </a:cubicBezTo>
                  <a:lnTo>
                    <a:pt x="5352" y="9015"/>
                  </a:lnTo>
                  <a:cubicBezTo>
                    <a:pt x="5354" y="9015"/>
                    <a:pt x="5356" y="9015"/>
                    <a:pt x="5359" y="9015"/>
                  </a:cubicBezTo>
                  <a:cubicBezTo>
                    <a:pt x="5443" y="9015"/>
                    <a:pt x="5513" y="8945"/>
                    <a:pt x="5513" y="8859"/>
                  </a:cubicBezTo>
                  <a:cubicBezTo>
                    <a:pt x="5513" y="8772"/>
                    <a:pt x="5442" y="8703"/>
                    <a:pt x="5357" y="8703"/>
                  </a:cubicBezTo>
                  <a:cubicBezTo>
                    <a:pt x="5355" y="8703"/>
                    <a:pt x="5353" y="8703"/>
                    <a:pt x="5352" y="8703"/>
                  </a:cubicBezTo>
                  <a:lnTo>
                    <a:pt x="1491" y="8703"/>
                  </a:lnTo>
                  <a:lnTo>
                    <a:pt x="1491" y="8524"/>
                  </a:lnTo>
                  <a:cubicBezTo>
                    <a:pt x="1491" y="8425"/>
                    <a:pt x="1570" y="8346"/>
                    <a:pt x="1670" y="8346"/>
                  </a:cubicBezTo>
                  <a:close/>
                  <a:moveTo>
                    <a:pt x="3370" y="0"/>
                  </a:moveTo>
                  <a:cubicBezTo>
                    <a:pt x="3357" y="0"/>
                    <a:pt x="3343" y="1"/>
                    <a:pt x="3330" y="1"/>
                  </a:cubicBezTo>
                  <a:cubicBezTo>
                    <a:pt x="3249" y="8"/>
                    <a:pt x="3186" y="75"/>
                    <a:pt x="3186" y="157"/>
                  </a:cubicBezTo>
                  <a:lnTo>
                    <a:pt x="3186" y="674"/>
                  </a:lnTo>
                  <a:cubicBezTo>
                    <a:pt x="3090" y="669"/>
                    <a:pt x="3011" y="668"/>
                    <a:pt x="2951" y="668"/>
                  </a:cubicBezTo>
                  <a:cubicBezTo>
                    <a:pt x="2885" y="668"/>
                    <a:pt x="2844" y="670"/>
                    <a:pt x="2833" y="670"/>
                  </a:cubicBezTo>
                  <a:cubicBezTo>
                    <a:pt x="2747" y="674"/>
                    <a:pt x="2680" y="747"/>
                    <a:pt x="2684" y="833"/>
                  </a:cubicBezTo>
                  <a:cubicBezTo>
                    <a:pt x="2688" y="917"/>
                    <a:pt x="2756" y="983"/>
                    <a:pt x="2839" y="983"/>
                  </a:cubicBezTo>
                  <a:cubicBezTo>
                    <a:pt x="2842" y="983"/>
                    <a:pt x="2844" y="983"/>
                    <a:pt x="2847" y="983"/>
                  </a:cubicBezTo>
                  <a:cubicBezTo>
                    <a:pt x="2849" y="983"/>
                    <a:pt x="2876" y="982"/>
                    <a:pt x="2924" y="982"/>
                  </a:cubicBezTo>
                  <a:cubicBezTo>
                    <a:pt x="3271" y="982"/>
                    <a:pt x="4712" y="1034"/>
                    <a:pt x="5611" y="1893"/>
                  </a:cubicBezTo>
                  <a:cubicBezTo>
                    <a:pt x="6112" y="2370"/>
                    <a:pt x="6365" y="3025"/>
                    <a:pt x="6365" y="3839"/>
                  </a:cubicBezTo>
                  <a:cubicBezTo>
                    <a:pt x="6365" y="4717"/>
                    <a:pt x="6173" y="5275"/>
                    <a:pt x="5968" y="5865"/>
                  </a:cubicBezTo>
                  <a:cubicBezTo>
                    <a:pt x="5764" y="6460"/>
                    <a:pt x="5551" y="7074"/>
                    <a:pt x="5531" y="8034"/>
                  </a:cubicBezTo>
                  <a:lnTo>
                    <a:pt x="1927" y="8034"/>
                  </a:lnTo>
                  <a:cubicBezTo>
                    <a:pt x="1887" y="7949"/>
                    <a:pt x="1826" y="7781"/>
                    <a:pt x="1826" y="7521"/>
                  </a:cubicBezTo>
                  <a:cubicBezTo>
                    <a:pt x="1826" y="7107"/>
                    <a:pt x="2079" y="6160"/>
                    <a:pt x="3789" y="4452"/>
                  </a:cubicBezTo>
                  <a:cubicBezTo>
                    <a:pt x="3890" y="4349"/>
                    <a:pt x="3812" y="4184"/>
                    <a:pt x="3680" y="4184"/>
                  </a:cubicBezTo>
                  <a:cubicBezTo>
                    <a:pt x="3667" y="4184"/>
                    <a:pt x="3654" y="4185"/>
                    <a:pt x="3639" y="4189"/>
                  </a:cubicBezTo>
                  <a:cubicBezTo>
                    <a:pt x="3638" y="4190"/>
                    <a:pt x="3546" y="4212"/>
                    <a:pt x="3399" y="4212"/>
                  </a:cubicBezTo>
                  <a:cubicBezTo>
                    <a:pt x="3207" y="4212"/>
                    <a:pt x="2920" y="4174"/>
                    <a:pt x="2616" y="4001"/>
                  </a:cubicBezTo>
                  <a:cubicBezTo>
                    <a:pt x="2544" y="3960"/>
                    <a:pt x="2464" y="3939"/>
                    <a:pt x="2383" y="3939"/>
                  </a:cubicBezTo>
                  <a:cubicBezTo>
                    <a:pt x="2270" y="3939"/>
                    <a:pt x="2157" y="3979"/>
                    <a:pt x="2062" y="4056"/>
                  </a:cubicBezTo>
                  <a:cubicBezTo>
                    <a:pt x="1865" y="4212"/>
                    <a:pt x="1493" y="4431"/>
                    <a:pt x="942" y="4431"/>
                  </a:cubicBezTo>
                  <a:cubicBezTo>
                    <a:pt x="796" y="4431"/>
                    <a:pt x="637" y="4415"/>
                    <a:pt x="465" y="4379"/>
                  </a:cubicBezTo>
                  <a:lnTo>
                    <a:pt x="335" y="3722"/>
                  </a:lnTo>
                  <a:lnTo>
                    <a:pt x="1949" y="2108"/>
                  </a:lnTo>
                  <a:cubicBezTo>
                    <a:pt x="1977" y="2078"/>
                    <a:pt x="1994" y="2038"/>
                    <a:pt x="1994" y="1998"/>
                  </a:cubicBezTo>
                  <a:lnTo>
                    <a:pt x="1994" y="1790"/>
                  </a:lnTo>
                  <a:cubicBezTo>
                    <a:pt x="1993" y="1697"/>
                    <a:pt x="2064" y="1621"/>
                    <a:pt x="2156" y="1613"/>
                  </a:cubicBezTo>
                  <a:cubicBezTo>
                    <a:pt x="2266" y="1602"/>
                    <a:pt x="2438" y="1590"/>
                    <a:pt x="2649" y="1590"/>
                  </a:cubicBezTo>
                  <a:cubicBezTo>
                    <a:pt x="3043" y="1590"/>
                    <a:pt x="3574" y="1631"/>
                    <a:pt x="4104" y="1798"/>
                  </a:cubicBezTo>
                  <a:cubicBezTo>
                    <a:pt x="4118" y="1802"/>
                    <a:pt x="4133" y="1804"/>
                    <a:pt x="4147" y="1804"/>
                  </a:cubicBezTo>
                  <a:cubicBezTo>
                    <a:pt x="4214" y="1804"/>
                    <a:pt x="4277" y="1761"/>
                    <a:pt x="4298" y="1695"/>
                  </a:cubicBezTo>
                  <a:cubicBezTo>
                    <a:pt x="4323" y="1613"/>
                    <a:pt x="4279" y="1526"/>
                    <a:pt x="4198" y="1498"/>
                  </a:cubicBezTo>
                  <a:cubicBezTo>
                    <a:pt x="3631" y="1321"/>
                    <a:pt x="3063" y="1277"/>
                    <a:pt x="2645" y="1277"/>
                  </a:cubicBezTo>
                  <a:cubicBezTo>
                    <a:pt x="2422" y="1277"/>
                    <a:pt x="2242" y="1289"/>
                    <a:pt x="2126" y="1300"/>
                  </a:cubicBezTo>
                  <a:cubicBezTo>
                    <a:pt x="1873" y="1323"/>
                    <a:pt x="1679" y="1536"/>
                    <a:pt x="1681" y="1790"/>
                  </a:cubicBezTo>
                  <a:lnTo>
                    <a:pt x="1681" y="1933"/>
                  </a:lnTo>
                  <a:lnTo>
                    <a:pt x="53" y="3560"/>
                  </a:lnTo>
                  <a:cubicBezTo>
                    <a:pt x="16" y="3597"/>
                    <a:pt x="1" y="3651"/>
                    <a:pt x="10" y="3702"/>
                  </a:cubicBezTo>
                  <a:lnTo>
                    <a:pt x="178" y="4538"/>
                  </a:lnTo>
                  <a:cubicBezTo>
                    <a:pt x="189" y="4597"/>
                    <a:pt x="235" y="4644"/>
                    <a:pt x="293" y="4659"/>
                  </a:cubicBezTo>
                  <a:cubicBezTo>
                    <a:pt x="530" y="4718"/>
                    <a:pt x="748" y="4743"/>
                    <a:pt x="947" y="4743"/>
                  </a:cubicBezTo>
                  <a:cubicBezTo>
                    <a:pt x="1588" y="4743"/>
                    <a:pt x="2026" y="4484"/>
                    <a:pt x="2257" y="4299"/>
                  </a:cubicBezTo>
                  <a:cubicBezTo>
                    <a:pt x="2295" y="4268"/>
                    <a:pt x="2340" y="4253"/>
                    <a:pt x="2384" y="4253"/>
                  </a:cubicBezTo>
                  <a:cubicBezTo>
                    <a:pt x="2412" y="4253"/>
                    <a:pt x="2439" y="4259"/>
                    <a:pt x="2463" y="4273"/>
                  </a:cubicBezTo>
                  <a:cubicBezTo>
                    <a:pt x="2713" y="4417"/>
                    <a:pt x="2995" y="4501"/>
                    <a:pt x="3284" y="4520"/>
                  </a:cubicBezTo>
                  <a:cubicBezTo>
                    <a:pt x="1829" y="6047"/>
                    <a:pt x="1513" y="6989"/>
                    <a:pt x="1514" y="7519"/>
                  </a:cubicBezTo>
                  <a:cubicBezTo>
                    <a:pt x="1511" y="7696"/>
                    <a:pt x="1538" y="7871"/>
                    <a:pt x="1592" y="8039"/>
                  </a:cubicBezTo>
                  <a:cubicBezTo>
                    <a:pt x="1354" y="8077"/>
                    <a:pt x="1179" y="8283"/>
                    <a:pt x="1179" y="8524"/>
                  </a:cubicBezTo>
                  <a:lnTo>
                    <a:pt x="1179" y="8728"/>
                  </a:lnTo>
                  <a:cubicBezTo>
                    <a:pt x="979" y="8796"/>
                    <a:pt x="845" y="8983"/>
                    <a:pt x="843" y="9193"/>
                  </a:cubicBezTo>
                  <a:lnTo>
                    <a:pt x="843" y="10197"/>
                  </a:lnTo>
                  <a:cubicBezTo>
                    <a:pt x="845" y="10469"/>
                    <a:pt x="1064" y="10688"/>
                    <a:pt x="1335" y="10688"/>
                  </a:cubicBezTo>
                  <a:lnTo>
                    <a:pt x="6356" y="10688"/>
                  </a:lnTo>
                  <a:cubicBezTo>
                    <a:pt x="6628" y="10688"/>
                    <a:pt x="6847" y="10469"/>
                    <a:pt x="6847" y="10197"/>
                  </a:cubicBezTo>
                  <a:lnTo>
                    <a:pt x="6847" y="9193"/>
                  </a:lnTo>
                  <a:cubicBezTo>
                    <a:pt x="6847" y="8983"/>
                    <a:pt x="6711" y="8796"/>
                    <a:pt x="6512" y="8728"/>
                  </a:cubicBezTo>
                  <a:lnTo>
                    <a:pt x="6512" y="8525"/>
                  </a:lnTo>
                  <a:cubicBezTo>
                    <a:pt x="6512" y="8253"/>
                    <a:pt x="6291" y="8034"/>
                    <a:pt x="6021" y="8034"/>
                  </a:cubicBezTo>
                  <a:lnTo>
                    <a:pt x="5844" y="8034"/>
                  </a:lnTo>
                  <a:cubicBezTo>
                    <a:pt x="5866" y="7125"/>
                    <a:pt x="6068" y="6537"/>
                    <a:pt x="6264" y="5967"/>
                  </a:cubicBezTo>
                  <a:cubicBezTo>
                    <a:pt x="6469" y="5379"/>
                    <a:pt x="6679" y="4771"/>
                    <a:pt x="6679" y="3839"/>
                  </a:cubicBezTo>
                  <a:cubicBezTo>
                    <a:pt x="6679" y="2936"/>
                    <a:pt x="6392" y="2205"/>
                    <a:pt x="5828" y="1666"/>
                  </a:cubicBezTo>
                  <a:cubicBezTo>
                    <a:pt x="5381" y="1238"/>
                    <a:pt x="4825" y="993"/>
                    <a:pt x="4314" y="853"/>
                  </a:cubicBezTo>
                  <a:cubicBezTo>
                    <a:pt x="4207" y="396"/>
                    <a:pt x="3958" y="187"/>
                    <a:pt x="3763" y="93"/>
                  </a:cubicBezTo>
                  <a:cubicBezTo>
                    <a:pt x="3641" y="31"/>
                    <a:pt x="3506" y="0"/>
                    <a:pt x="3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3116050" y="1408525"/>
              <a:ext cx="15350" cy="11700"/>
            </a:xfrm>
            <a:custGeom>
              <a:avLst/>
              <a:gdLst/>
              <a:ahLst/>
              <a:cxnLst/>
              <a:rect l="l" t="t" r="r" b="b"/>
              <a:pathLst>
                <a:path w="614" h="468" extrusionOk="0">
                  <a:moveTo>
                    <a:pt x="179" y="1"/>
                  </a:moveTo>
                  <a:cubicBezTo>
                    <a:pt x="123" y="1"/>
                    <a:pt x="68" y="31"/>
                    <a:pt x="40" y="84"/>
                  </a:cubicBezTo>
                  <a:cubicBezTo>
                    <a:pt x="0" y="160"/>
                    <a:pt x="28" y="255"/>
                    <a:pt x="105" y="295"/>
                  </a:cubicBezTo>
                  <a:cubicBezTo>
                    <a:pt x="191" y="341"/>
                    <a:pt x="275" y="391"/>
                    <a:pt x="354" y="444"/>
                  </a:cubicBezTo>
                  <a:cubicBezTo>
                    <a:pt x="380" y="460"/>
                    <a:pt x="408" y="468"/>
                    <a:pt x="436" y="468"/>
                  </a:cubicBezTo>
                  <a:cubicBezTo>
                    <a:pt x="487" y="468"/>
                    <a:pt x="537" y="443"/>
                    <a:pt x="567" y="397"/>
                  </a:cubicBezTo>
                  <a:cubicBezTo>
                    <a:pt x="614" y="327"/>
                    <a:pt x="596" y="232"/>
                    <a:pt x="528" y="183"/>
                  </a:cubicBezTo>
                  <a:cubicBezTo>
                    <a:pt x="440" y="125"/>
                    <a:pt x="347" y="70"/>
                    <a:pt x="252" y="19"/>
                  </a:cubicBezTo>
                  <a:cubicBezTo>
                    <a:pt x="229" y="7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3060100" y="1415050"/>
              <a:ext cx="7850" cy="11925"/>
            </a:xfrm>
            <a:custGeom>
              <a:avLst/>
              <a:gdLst/>
              <a:ahLst/>
              <a:cxnLst/>
              <a:rect l="l" t="t" r="r" b="b"/>
              <a:pathLst>
                <a:path w="314" h="477" extrusionOk="0">
                  <a:moveTo>
                    <a:pt x="157" y="0"/>
                  </a:moveTo>
                  <a:cubicBezTo>
                    <a:pt x="71" y="0"/>
                    <a:pt x="1" y="70"/>
                    <a:pt x="1" y="156"/>
                  </a:cubicBezTo>
                  <a:lnTo>
                    <a:pt x="1" y="325"/>
                  </a:lnTo>
                  <a:cubicBezTo>
                    <a:pt x="3" y="410"/>
                    <a:pt x="72" y="477"/>
                    <a:pt x="157" y="477"/>
                  </a:cubicBezTo>
                  <a:cubicBezTo>
                    <a:pt x="242" y="477"/>
                    <a:pt x="310" y="410"/>
                    <a:pt x="313" y="325"/>
                  </a:cubicBezTo>
                  <a:lnTo>
                    <a:pt x="313" y="156"/>
                  </a:lnTo>
                  <a:cubicBezTo>
                    <a:pt x="313" y="70"/>
                    <a:pt x="243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9"/>
          <p:cNvGrpSpPr/>
          <p:nvPr/>
        </p:nvGrpSpPr>
        <p:grpSpPr>
          <a:xfrm>
            <a:off x="6982900" y="3762608"/>
            <a:ext cx="294000" cy="179925"/>
            <a:chOff x="4652050" y="4371250"/>
            <a:chExt cx="294000" cy="179925"/>
          </a:xfrm>
        </p:grpSpPr>
        <p:sp>
          <p:nvSpPr>
            <p:cNvPr id="307" name="Google Shape;307;p39"/>
            <p:cNvSpPr/>
            <p:nvPr/>
          </p:nvSpPr>
          <p:spPr>
            <a:xfrm>
              <a:off x="4652050" y="4371250"/>
              <a:ext cx="294000" cy="179925"/>
            </a:xfrm>
            <a:custGeom>
              <a:avLst/>
              <a:gdLst/>
              <a:ahLst/>
              <a:cxnLst/>
              <a:rect l="l" t="t" r="r" b="b"/>
              <a:pathLst>
                <a:path w="11760" h="7197" extrusionOk="0">
                  <a:moveTo>
                    <a:pt x="9967" y="875"/>
                  </a:moveTo>
                  <a:lnTo>
                    <a:pt x="9967" y="4827"/>
                  </a:lnTo>
                  <a:lnTo>
                    <a:pt x="8086" y="4827"/>
                  </a:lnTo>
                  <a:cubicBezTo>
                    <a:pt x="7993" y="4830"/>
                    <a:pt x="7919" y="4907"/>
                    <a:pt x="7919" y="5000"/>
                  </a:cubicBezTo>
                  <a:cubicBezTo>
                    <a:pt x="7919" y="5093"/>
                    <a:pt x="7993" y="5169"/>
                    <a:pt x="8086" y="5172"/>
                  </a:cubicBezTo>
                  <a:lnTo>
                    <a:pt x="9967" y="5172"/>
                  </a:lnTo>
                  <a:lnTo>
                    <a:pt x="9967" y="5358"/>
                  </a:lnTo>
                  <a:lnTo>
                    <a:pt x="1799" y="5358"/>
                  </a:lnTo>
                  <a:lnTo>
                    <a:pt x="1799" y="5172"/>
                  </a:lnTo>
                  <a:lnTo>
                    <a:pt x="7361" y="5172"/>
                  </a:lnTo>
                  <a:cubicBezTo>
                    <a:pt x="7363" y="5172"/>
                    <a:pt x="7365" y="5172"/>
                    <a:pt x="7366" y="5172"/>
                  </a:cubicBezTo>
                  <a:cubicBezTo>
                    <a:pt x="7461" y="5172"/>
                    <a:pt x="7539" y="5095"/>
                    <a:pt x="7539" y="5000"/>
                  </a:cubicBezTo>
                  <a:cubicBezTo>
                    <a:pt x="7539" y="4904"/>
                    <a:pt x="7461" y="4827"/>
                    <a:pt x="7366" y="4827"/>
                  </a:cubicBezTo>
                  <a:cubicBezTo>
                    <a:pt x="7365" y="4827"/>
                    <a:pt x="7363" y="4827"/>
                    <a:pt x="7361" y="4827"/>
                  </a:cubicBezTo>
                  <a:lnTo>
                    <a:pt x="4996" y="4827"/>
                  </a:lnTo>
                  <a:lnTo>
                    <a:pt x="4996" y="875"/>
                  </a:lnTo>
                  <a:close/>
                  <a:moveTo>
                    <a:pt x="10107" y="5702"/>
                  </a:moveTo>
                  <a:lnTo>
                    <a:pt x="10665" y="5918"/>
                  </a:lnTo>
                  <a:lnTo>
                    <a:pt x="1096" y="5918"/>
                  </a:lnTo>
                  <a:lnTo>
                    <a:pt x="1654" y="5702"/>
                  </a:lnTo>
                  <a:close/>
                  <a:moveTo>
                    <a:pt x="7298" y="6262"/>
                  </a:moveTo>
                  <a:lnTo>
                    <a:pt x="7143" y="6416"/>
                  </a:lnTo>
                  <a:lnTo>
                    <a:pt x="4648" y="6416"/>
                  </a:lnTo>
                  <a:lnTo>
                    <a:pt x="4494" y="6262"/>
                  </a:lnTo>
                  <a:close/>
                  <a:moveTo>
                    <a:pt x="11415" y="6262"/>
                  </a:moveTo>
                  <a:lnTo>
                    <a:pt x="11415" y="6292"/>
                  </a:lnTo>
                  <a:cubicBezTo>
                    <a:pt x="11415" y="6602"/>
                    <a:pt x="11164" y="6852"/>
                    <a:pt x="10855" y="6853"/>
                  </a:cubicBezTo>
                  <a:lnTo>
                    <a:pt x="907" y="6853"/>
                  </a:lnTo>
                  <a:cubicBezTo>
                    <a:pt x="597" y="6852"/>
                    <a:pt x="345" y="6602"/>
                    <a:pt x="345" y="6292"/>
                  </a:cubicBezTo>
                  <a:lnTo>
                    <a:pt x="345" y="6262"/>
                  </a:lnTo>
                  <a:lnTo>
                    <a:pt x="4007" y="6262"/>
                  </a:lnTo>
                  <a:lnTo>
                    <a:pt x="4454" y="6711"/>
                  </a:lnTo>
                  <a:cubicBezTo>
                    <a:pt x="4486" y="6743"/>
                    <a:pt x="4530" y="6761"/>
                    <a:pt x="4576" y="6761"/>
                  </a:cubicBezTo>
                  <a:lnTo>
                    <a:pt x="7215" y="6761"/>
                  </a:lnTo>
                  <a:cubicBezTo>
                    <a:pt x="7260" y="6761"/>
                    <a:pt x="7305" y="6743"/>
                    <a:pt x="7336" y="6711"/>
                  </a:cubicBezTo>
                  <a:lnTo>
                    <a:pt x="7784" y="6262"/>
                  </a:lnTo>
                  <a:close/>
                  <a:moveTo>
                    <a:pt x="2004" y="0"/>
                  </a:moveTo>
                  <a:cubicBezTo>
                    <a:pt x="1701" y="0"/>
                    <a:pt x="1456" y="245"/>
                    <a:pt x="1454" y="549"/>
                  </a:cubicBezTo>
                  <a:lnTo>
                    <a:pt x="1454" y="2707"/>
                  </a:lnTo>
                  <a:cubicBezTo>
                    <a:pt x="1452" y="2806"/>
                    <a:pt x="1530" y="2885"/>
                    <a:pt x="1627" y="2885"/>
                  </a:cubicBezTo>
                  <a:cubicBezTo>
                    <a:pt x="1725" y="2885"/>
                    <a:pt x="1803" y="2806"/>
                    <a:pt x="1799" y="2707"/>
                  </a:cubicBezTo>
                  <a:lnTo>
                    <a:pt x="1799" y="875"/>
                  </a:lnTo>
                  <a:lnTo>
                    <a:pt x="4652" y="875"/>
                  </a:lnTo>
                  <a:lnTo>
                    <a:pt x="4652" y="4827"/>
                  </a:lnTo>
                  <a:lnTo>
                    <a:pt x="1799" y="4827"/>
                  </a:lnTo>
                  <a:lnTo>
                    <a:pt x="1799" y="3402"/>
                  </a:lnTo>
                  <a:cubicBezTo>
                    <a:pt x="1803" y="3305"/>
                    <a:pt x="1725" y="3224"/>
                    <a:pt x="1627" y="3224"/>
                  </a:cubicBezTo>
                  <a:cubicBezTo>
                    <a:pt x="1530" y="3224"/>
                    <a:pt x="1452" y="3305"/>
                    <a:pt x="1454" y="3402"/>
                  </a:cubicBezTo>
                  <a:lnTo>
                    <a:pt x="1454" y="5409"/>
                  </a:lnTo>
                  <a:lnTo>
                    <a:pt x="111" y="5929"/>
                  </a:lnTo>
                  <a:cubicBezTo>
                    <a:pt x="45" y="5956"/>
                    <a:pt x="1" y="6020"/>
                    <a:pt x="1" y="6091"/>
                  </a:cubicBezTo>
                  <a:lnTo>
                    <a:pt x="1" y="6292"/>
                  </a:lnTo>
                  <a:cubicBezTo>
                    <a:pt x="2" y="6791"/>
                    <a:pt x="407" y="7197"/>
                    <a:pt x="907" y="7197"/>
                  </a:cubicBezTo>
                  <a:lnTo>
                    <a:pt x="10855" y="7197"/>
                  </a:lnTo>
                  <a:cubicBezTo>
                    <a:pt x="11354" y="7197"/>
                    <a:pt x="11759" y="6791"/>
                    <a:pt x="11759" y="6292"/>
                  </a:cubicBezTo>
                  <a:lnTo>
                    <a:pt x="11759" y="6090"/>
                  </a:lnTo>
                  <a:cubicBezTo>
                    <a:pt x="11759" y="6019"/>
                    <a:pt x="11716" y="5956"/>
                    <a:pt x="11649" y="5929"/>
                  </a:cubicBezTo>
                  <a:lnTo>
                    <a:pt x="10312" y="5412"/>
                  </a:lnTo>
                  <a:lnTo>
                    <a:pt x="10312" y="549"/>
                  </a:lnTo>
                  <a:cubicBezTo>
                    <a:pt x="10312" y="245"/>
                    <a:pt x="10066" y="0"/>
                    <a:pt x="9763" y="0"/>
                  </a:cubicBezTo>
                  <a:lnTo>
                    <a:pt x="8235" y="0"/>
                  </a:lnTo>
                  <a:cubicBezTo>
                    <a:pt x="8141" y="3"/>
                    <a:pt x="8067" y="78"/>
                    <a:pt x="8067" y="172"/>
                  </a:cubicBezTo>
                  <a:cubicBezTo>
                    <a:pt x="8067" y="265"/>
                    <a:pt x="8141" y="341"/>
                    <a:pt x="8235" y="345"/>
                  </a:cubicBezTo>
                  <a:lnTo>
                    <a:pt x="9763" y="345"/>
                  </a:lnTo>
                  <a:cubicBezTo>
                    <a:pt x="9868" y="345"/>
                    <a:pt x="9957" y="426"/>
                    <a:pt x="9966" y="531"/>
                  </a:cubicBezTo>
                  <a:lnTo>
                    <a:pt x="1800" y="531"/>
                  </a:lnTo>
                  <a:cubicBezTo>
                    <a:pt x="1810" y="426"/>
                    <a:pt x="1899" y="345"/>
                    <a:pt x="2004" y="345"/>
                  </a:cubicBezTo>
                  <a:lnTo>
                    <a:pt x="7540" y="345"/>
                  </a:lnTo>
                  <a:cubicBezTo>
                    <a:pt x="7633" y="341"/>
                    <a:pt x="7707" y="265"/>
                    <a:pt x="7707" y="172"/>
                  </a:cubicBezTo>
                  <a:cubicBezTo>
                    <a:pt x="7707" y="78"/>
                    <a:pt x="7633" y="3"/>
                    <a:pt x="7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4708300" y="4406650"/>
              <a:ext cx="34250" cy="23450"/>
            </a:xfrm>
            <a:custGeom>
              <a:avLst/>
              <a:gdLst/>
              <a:ahLst/>
              <a:cxnLst/>
              <a:rect l="l" t="t" r="r" b="b"/>
              <a:pathLst>
                <a:path w="1370" h="938" extrusionOk="0">
                  <a:moveTo>
                    <a:pt x="1024" y="345"/>
                  </a:moveTo>
                  <a:lnTo>
                    <a:pt x="1024" y="593"/>
                  </a:lnTo>
                  <a:lnTo>
                    <a:pt x="345" y="593"/>
                  </a:lnTo>
                  <a:lnTo>
                    <a:pt x="345" y="345"/>
                  </a:lnTo>
                  <a:close/>
                  <a:moveTo>
                    <a:pt x="172" y="0"/>
                  </a:moveTo>
                  <a:cubicBezTo>
                    <a:pt x="77" y="0"/>
                    <a:pt x="0" y="77"/>
                    <a:pt x="0" y="173"/>
                  </a:cubicBezTo>
                  <a:lnTo>
                    <a:pt x="0" y="765"/>
                  </a:lnTo>
                  <a:cubicBezTo>
                    <a:pt x="0" y="861"/>
                    <a:pt x="77" y="937"/>
                    <a:pt x="172" y="937"/>
                  </a:cubicBezTo>
                  <a:lnTo>
                    <a:pt x="1197" y="937"/>
                  </a:lnTo>
                  <a:cubicBezTo>
                    <a:pt x="1292" y="937"/>
                    <a:pt x="1369" y="861"/>
                    <a:pt x="1369" y="765"/>
                  </a:cubicBezTo>
                  <a:lnTo>
                    <a:pt x="1369" y="173"/>
                  </a:lnTo>
                  <a:cubicBezTo>
                    <a:pt x="1369" y="77"/>
                    <a:pt x="1292" y="0"/>
                    <a:pt x="1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4708300" y="4434600"/>
              <a:ext cx="54325" cy="8650"/>
            </a:xfrm>
            <a:custGeom>
              <a:avLst/>
              <a:gdLst/>
              <a:ahLst/>
              <a:cxnLst/>
              <a:rect l="l" t="t" r="r" b="b"/>
              <a:pathLst>
                <a:path w="2173" h="346" extrusionOk="0">
                  <a:moveTo>
                    <a:pt x="172" y="1"/>
                  </a:moveTo>
                  <a:cubicBezTo>
                    <a:pt x="77" y="1"/>
                    <a:pt x="0" y="79"/>
                    <a:pt x="0" y="173"/>
                  </a:cubicBezTo>
                  <a:cubicBezTo>
                    <a:pt x="0" y="269"/>
                    <a:pt x="77" y="346"/>
                    <a:pt x="172" y="346"/>
                  </a:cubicBezTo>
                  <a:lnTo>
                    <a:pt x="2000" y="346"/>
                  </a:lnTo>
                  <a:cubicBezTo>
                    <a:pt x="2096" y="346"/>
                    <a:pt x="2173" y="269"/>
                    <a:pt x="2173" y="173"/>
                  </a:cubicBezTo>
                  <a:cubicBezTo>
                    <a:pt x="2173" y="79"/>
                    <a:pt x="2096" y="1"/>
                    <a:pt x="2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4728375" y="4446825"/>
              <a:ext cx="34250" cy="23425"/>
            </a:xfrm>
            <a:custGeom>
              <a:avLst/>
              <a:gdLst/>
              <a:ahLst/>
              <a:cxnLst/>
              <a:rect l="l" t="t" r="r" b="b"/>
              <a:pathLst>
                <a:path w="1370" h="937" extrusionOk="0">
                  <a:moveTo>
                    <a:pt x="1025" y="344"/>
                  </a:moveTo>
                  <a:lnTo>
                    <a:pt x="1025" y="593"/>
                  </a:lnTo>
                  <a:lnTo>
                    <a:pt x="345" y="593"/>
                  </a:lnTo>
                  <a:lnTo>
                    <a:pt x="345" y="344"/>
                  </a:lnTo>
                  <a:close/>
                  <a:moveTo>
                    <a:pt x="1200" y="1"/>
                  </a:moveTo>
                  <a:cubicBezTo>
                    <a:pt x="1199" y="1"/>
                    <a:pt x="1198" y="1"/>
                    <a:pt x="1197" y="1"/>
                  </a:cubicBezTo>
                  <a:lnTo>
                    <a:pt x="173" y="1"/>
                  </a:lnTo>
                  <a:cubicBezTo>
                    <a:pt x="77" y="1"/>
                    <a:pt x="1" y="77"/>
                    <a:pt x="1" y="172"/>
                  </a:cubicBezTo>
                  <a:lnTo>
                    <a:pt x="1" y="764"/>
                  </a:lnTo>
                  <a:cubicBezTo>
                    <a:pt x="1" y="859"/>
                    <a:pt x="77" y="936"/>
                    <a:pt x="173" y="936"/>
                  </a:cubicBezTo>
                  <a:lnTo>
                    <a:pt x="1197" y="936"/>
                  </a:lnTo>
                  <a:cubicBezTo>
                    <a:pt x="1293" y="936"/>
                    <a:pt x="1370" y="859"/>
                    <a:pt x="1370" y="764"/>
                  </a:cubicBezTo>
                  <a:lnTo>
                    <a:pt x="1370" y="172"/>
                  </a:lnTo>
                  <a:cubicBezTo>
                    <a:pt x="1370" y="78"/>
                    <a:pt x="1294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708300" y="4474800"/>
              <a:ext cx="54325" cy="8625"/>
            </a:xfrm>
            <a:custGeom>
              <a:avLst/>
              <a:gdLst/>
              <a:ahLst/>
              <a:cxnLst/>
              <a:rect l="l" t="t" r="r" b="b"/>
              <a:pathLst>
                <a:path w="2173" h="345" extrusionOk="0">
                  <a:moveTo>
                    <a:pt x="172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8"/>
                    <a:pt x="77" y="345"/>
                    <a:pt x="172" y="345"/>
                  </a:cubicBezTo>
                  <a:lnTo>
                    <a:pt x="2000" y="345"/>
                  </a:lnTo>
                  <a:cubicBezTo>
                    <a:pt x="2096" y="345"/>
                    <a:pt x="2173" y="268"/>
                    <a:pt x="2173" y="173"/>
                  </a:cubicBezTo>
                  <a:cubicBezTo>
                    <a:pt x="2173" y="77"/>
                    <a:pt x="2096" y="0"/>
                    <a:pt x="2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4793225" y="4424300"/>
              <a:ext cx="27925" cy="45225"/>
            </a:xfrm>
            <a:custGeom>
              <a:avLst/>
              <a:gdLst/>
              <a:ahLst/>
              <a:cxnLst/>
              <a:rect l="l" t="t" r="r" b="b"/>
              <a:pathLst>
                <a:path w="1117" h="1809" extrusionOk="0">
                  <a:moveTo>
                    <a:pt x="919" y="1"/>
                  </a:moveTo>
                  <a:cubicBezTo>
                    <a:pt x="876" y="1"/>
                    <a:pt x="833" y="16"/>
                    <a:pt x="800" y="48"/>
                  </a:cubicBezTo>
                  <a:lnTo>
                    <a:pt x="68" y="779"/>
                  </a:lnTo>
                  <a:cubicBezTo>
                    <a:pt x="1" y="846"/>
                    <a:pt x="1" y="955"/>
                    <a:pt x="68" y="1023"/>
                  </a:cubicBezTo>
                  <a:lnTo>
                    <a:pt x="800" y="1755"/>
                  </a:lnTo>
                  <a:cubicBezTo>
                    <a:pt x="834" y="1791"/>
                    <a:pt x="879" y="1808"/>
                    <a:pt x="925" y="1808"/>
                  </a:cubicBezTo>
                  <a:cubicBezTo>
                    <a:pt x="970" y="1808"/>
                    <a:pt x="1014" y="1792"/>
                    <a:pt x="1048" y="1758"/>
                  </a:cubicBezTo>
                  <a:cubicBezTo>
                    <a:pt x="1117" y="1689"/>
                    <a:pt x="1115" y="1577"/>
                    <a:pt x="1044" y="1511"/>
                  </a:cubicBezTo>
                  <a:lnTo>
                    <a:pt x="434" y="902"/>
                  </a:lnTo>
                  <a:lnTo>
                    <a:pt x="1044" y="290"/>
                  </a:lnTo>
                  <a:cubicBezTo>
                    <a:pt x="1107" y="223"/>
                    <a:pt x="1106" y="117"/>
                    <a:pt x="1040" y="51"/>
                  </a:cubicBezTo>
                  <a:cubicBezTo>
                    <a:pt x="1006" y="17"/>
                    <a:pt x="963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4859650" y="4424300"/>
              <a:ext cx="27700" cy="45050"/>
            </a:xfrm>
            <a:custGeom>
              <a:avLst/>
              <a:gdLst/>
              <a:ahLst/>
              <a:cxnLst/>
              <a:rect l="l" t="t" r="r" b="b"/>
              <a:pathLst>
                <a:path w="1108" h="1802" extrusionOk="0">
                  <a:moveTo>
                    <a:pt x="190" y="1"/>
                  </a:moveTo>
                  <a:cubicBezTo>
                    <a:pt x="146" y="1"/>
                    <a:pt x="102" y="17"/>
                    <a:pt x="68" y="51"/>
                  </a:cubicBezTo>
                  <a:cubicBezTo>
                    <a:pt x="2" y="117"/>
                    <a:pt x="1" y="223"/>
                    <a:pt x="64" y="290"/>
                  </a:cubicBezTo>
                  <a:lnTo>
                    <a:pt x="674" y="902"/>
                  </a:lnTo>
                  <a:lnTo>
                    <a:pt x="64" y="1511"/>
                  </a:lnTo>
                  <a:cubicBezTo>
                    <a:pt x="1" y="1579"/>
                    <a:pt x="2" y="1685"/>
                    <a:pt x="68" y="1751"/>
                  </a:cubicBezTo>
                  <a:cubicBezTo>
                    <a:pt x="102" y="1785"/>
                    <a:pt x="146" y="1802"/>
                    <a:pt x="190" y="1802"/>
                  </a:cubicBezTo>
                  <a:cubicBezTo>
                    <a:pt x="233" y="1802"/>
                    <a:pt x="275" y="1786"/>
                    <a:pt x="308" y="1755"/>
                  </a:cubicBezTo>
                  <a:lnTo>
                    <a:pt x="1040" y="1023"/>
                  </a:lnTo>
                  <a:cubicBezTo>
                    <a:pt x="1108" y="955"/>
                    <a:pt x="1108" y="846"/>
                    <a:pt x="1040" y="779"/>
                  </a:cubicBezTo>
                  <a:lnTo>
                    <a:pt x="308" y="48"/>
                  </a:lnTo>
                  <a:cubicBezTo>
                    <a:pt x="275" y="16"/>
                    <a:pt x="232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4826950" y="4418825"/>
              <a:ext cx="27175" cy="56000"/>
            </a:xfrm>
            <a:custGeom>
              <a:avLst/>
              <a:gdLst/>
              <a:ahLst/>
              <a:cxnLst/>
              <a:rect l="l" t="t" r="r" b="b"/>
              <a:pathLst>
                <a:path w="1087" h="2240" extrusionOk="0">
                  <a:moveTo>
                    <a:pt x="892" y="0"/>
                  </a:moveTo>
                  <a:cubicBezTo>
                    <a:pt x="822" y="0"/>
                    <a:pt x="757" y="44"/>
                    <a:pt x="731" y="114"/>
                  </a:cubicBezTo>
                  <a:lnTo>
                    <a:pt x="34" y="2008"/>
                  </a:lnTo>
                  <a:cubicBezTo>
                    <a:pt x="1" y="2097"/>
                    <a:pt x="46" y="2196"/>
                    <a:pt x="136" y="2228"/>
                  </a:cubicBezTo>
                  <a:cubicBezTo>
                    <a:pt x="156" y="2236"/>
                    <a:pt x="177" y="2240"/>
                    <a:pt x="196" y="2240"/>
                  </a:cubicBezTo>
                  <a:cubicBezTo>
                    <a:pt x="266" y="2240"/>
                    <a:pt x="331" y="2196"/>
                    <a:pt x="357" y="2126"/>
                  </a:cubicBezTo>
                  <a:lnTo>
                    <a:pt x="1055" y="232"/>
                  </a:lnTo>
                  <a:cubicBezTo>
                    <a:pt x="1087" y="143"/>
                    <a:pt x="1041" y="44"/>
                    <a:pt x="952" y="11"/>
                  </a:cubicBezTo>
                  <a:cubicBezTo>
                    <a:pt x="932" y="4"/>
                    <a:pt x="912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2A28A-CA5C-5752-1794-9B96B1572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99" y="1223890"/>
            <a:ext cx="4109809" cy="156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75;p39">
            <a:extLst>
              <a:ext uri="{FF2B5EF4-FFF2-40B4-BE49-F238E27FC236}">
                <a16:creationId xmlns:a16="http://schemas.microsoft.com/office/drawing/2014/main" id="{5DA29750-BCF7-0E4B-0D93-69B59FBBCE3F}"/>
              </a:ext>
            </a:extLst>
          </p:cNvPr>
          <p:cNvSpPr/>
          <p:nvPr/>
        </p:nvSpPr>
        <p:spPr>
          <a:xfrm>
            <a:off x="1165506" y="2126165"/>
            <a:ext cx="770259" cy="2642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AAA-A</a:t>
            </a:r>
          </a:p>
        </p:txBody>
      </p:sp>
      <p:sp>
        <p:nvSpPr>
          <p:cNvPr id="13" name="Google Shape;275;p39">
            <a:extLst>
              <a:ext uri="{FF2B5EF4-FFF2-40B4-BE49-F238E27FC236}">
                <a16:creationId xmlns:a16="http://schemas.microsoft.com/office/drawing/2014/main" id="{7C45F7E5-7B38-7FC9-2695-12FC83F6A66E}"/>
              </a:ext>
            </a:extLst>
          </p:cNvPr>
          <p:cNvSpPr/>
          <p:nvPr/>
        </p:nvSpPr>
        <p:spPr>
          <a:xfrm>
            <a:off x="1247711" y="2389012"/>
            <a:ext cx="770259" cy="2642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BBB-B</a:t>
            </a:r>
          </a:p>
        </p:txBody>
      </p:sp>
      <p:sp>
        <p:nvSpPr>
          <p:cNvPr id="14" name="Google Shape;275;p39">
            <a:extLst>
              <a:ext uri="{FF2B5EF4-FFF2-40B4-BE49-F238E27FC236}">
                <a16:creationId xmlns:a16="http://schemas.microsoft.com/office/drawing/2014/main" id="{66C11033-6503-1A0E-4386-7DC90B0B1586}"/>
              </a:ext>
            </a:extLst>
          </p:cNvPr>
          <p:cNvSpPr/>
          <p:nvPr/>
        </p:nvSpPr>
        <p:spPr>
          <a:xfrm>
            <a:off x="1355507" y="2682228"/>
            <a:ext cx="832021" cy="2281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U.S.T</a:t>
            </a:r>
          </a:p>
        </p:txBody>
      </p:sp>
      <p:sp>
        <p:nvSpPr>
          <p:cNvPr id="16" name="Google Shape;272;p39">
            <a:extLst>
              <a:ext uri="{FF2B5EF4-FFF2-40B4-BE49-F238E27FC236}">
                <a16:creationId xmlns:a16="http://schemas.microsoft.com/office/drawing/2014/main" id="{8BDB20F9-6887-E572-53C9-93780E23654C}"/>
              </a:ext>
            </a:extLst>
          </p:cNvPr>
          <p:cNvSpPr txBox="1"/>
          <p:nvPr/>
        </p:nvSpPr>
        <p:spPr>
          <a:xfrm>
            <a:off x="2819984" y="1569402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AMECX</a:t>
            </a:r>
          </a:p>
        </p:txBody>
      </p:sp>
      <p:sp>
        <p:nvSpPr>
          <p:cNvPr id="17" name="Google Shape;272;p39">
            <a:extLst>
              <a:ext uri="{FF2B5EF4-FFF2-40B4-BE49-F238E27FC236}">
                <a16:creationId xmlns:a16="http://schemas.microsoft.com/office/drawing/2014/main" id="{9CD3916B-C726-A008-A080-CA675497E879}"/>
              </a:ext>
            </a:extLst>
          </p:cNvPr>
          <p:cNvSpPr txBox="1"/>
          <p:nvPr/>
        </p:nvSpPr>
        <p:spPr>
          <a:xfrm>
            <a:off x="2758187" y="2389308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55%</a:t>
            </a:r>
          </a:p>
        </p:txBody>
      </p:sp>
      <p:sp>
        <p:nvSpPr>
          <p:cNvPr id="18" name="Google Shape;272;p39">
            <a:extLst>
              <a:ext uri="{FF2B5EF4-FFF2-40B4-BE49-F238E27FC236}">
                <a16:creationId xmlns:a16="http://schemas.microsoft.com/office/drawing/2014/main" id="{089EFF1D-D711-9C60-3CDE-3A123FF3CE9E}"/>
              </a:ext>
            </a:extLst>
          </p:cNvPr>
          <p:cNvSpPr txBox="1"/>
          <p:nvPr/>
        </p:nvSpPr>
        <p:spPr>
          <a:xfrm>
            <a:off x="2750077" y="26421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7" grpId="0" animBg="1"/>
      <p:bldP spid="262" grpId="0" animBg="1"/>
      <p:bldP spid="263" grpId="0" animBg="1"/>
      <p:bldP spid="264" grpId="0" animBg="1"/>
      <p:bldP spid="265" grpId="0" animBg="1"/>
      <p:bldP spid="267" grpId="0"/>
      <p:bldP spid="269" grpId="0" animBg="1"/>
      <p:bldP spid="271" grpId="0"/>
      <p:bldP spid="272" grpId="0"/>
      <p:bldP spid="274" grpId="0" animBg="1"/>
      <p:bldP spid="275" grpId="0" animBg="1"/>
      <p:bldP spid="276" grpId="0" animBg="1"/>
      <p:bldP spid="277" grpId="0" animBg="1"/>
      <p:bldP spid="278" grpId="0"/>
      <p:bldP spid="279" grpId="0"/>
      <p:bldP spid="280" grpId="0"/>
      <p:bldP spid="281" grpId="0"/>
      <p:bldP spid="282" grpId="0"/>
      <p:bldP spid="283" grpId="0"/>
      <p:bldP spid="285" grpId="0" animBg="1"/>
      <p:bldP spid="286" grpId="0"/>
      <p:bldP spid="288" grpId="0"/>
      <p:bldP spid="289" grpId="0"/>
      <p:bldP spid="290" grpId="0"/>
      <p:bldP spid="291" grpId="0"/>
      <p:bldP spid="12" grpId="0" animBg="1"/>
      <p:bldP spid="13" grpId="0" animBg="1"/>
      <p:bldP spid="14" grpId="0" animBg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Modeling Technical Components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 idx="4"/>
          </p:nvPr>
        </p:nvSpPr>
        <p:spPr>
          <a:xfrm>
            <a:off x="421523" y="211900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Components of the Technical Solution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ctrTitle" idx="7"/>
          </p:nvPr>
        </p:nvSpPr>
        <p:spPr>
          <a:xfrm>
            <a:off x="3464677" y="3289450"/>
            <a:ext cx="1423847" cy="626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4) Modeling Forecast</a:t>
            </a:r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AMECX </a:t>
            </a: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-Asseses --&gt;Stationarity &amp; Decomposition</a:t>
            </a:r>
            <a:r>
              <a:rPr lang="es" dirty="0">
                <a:sym typeface="Wingdings" pitchFamily="2" charset="2"/>
              </a:rPr>
              <a:t></a:t>
            </a:r>
            <a:r>
              <a:rPr lang="es" dirty="0"/>
              <a:t> Differencing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-Auto Correlation (ACF)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-Partial Autocorrelation (PACF)</a:t>
            </a:r>
          </a:p>
        </p:txBody>
      </p:sp>
      <p:sp>
        <p:nvSpPr>
          <p:cNvPr id="223" name="Google Shape;223;p36"/>
          <p:cNvSpPr txBox="1">
            <a:spLocks noGrp="1"/>
          </p:cNvSpPr>
          <p:nvPr>
            <p:ph type="ctrTitle" idx="2"/>
          </p:nvPr>
        </p:nvSpPr>
        <p:spPr>
          <a:xfrm>
            <a:off x="5995975" y="1814466"/>
            <a:ext cx="2411178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3) Set up for Forecasting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1) The Dataset 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2) Dataset Preparation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6"/>
          </p:nvPr>
        </p:nvSpPr>
        <p:spPr>
          <a:xfrm>
            <a:off x="789623" y="2384159"/>
            <a:ext cx="2124493" cy="799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EDL, Data Preparation (Indexing, TS transformation )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Decompostion &amp; Stationarity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Assesing Trends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8"/>
          </p:nvPr>
        </p:nvSpPr>
        <p:spPr>
          <a:xfrm>
            <a:off x="3388585" y="3874663"/>
            <a:ext cx="1539440" cy="104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-Steps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-Model Fit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-AIC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-Root Mean Square Error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-Forecasting</a:t>
            </a:r>
            <a:endParaRPr dirty="0"/>
          </a:p>
        </p:txBody>
      </p:sp>
      <p:sp>
        <p:nvSpPr>
          <p:cNvPr id="228" name="Google Shape;228;p36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6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5093525" y="3699663"/>
            <a:ext cx="181775" cy="175000"/>
          </a:xfrm>
          <a:custGeom>
            <a:avLst/>
            <a:gdLst/>
            <a:ahLst/>
            <a:cxnLst/>
            <a:rect l="l" t="t" r="r" b="b"/>
            <a:pathLst>
              <a:path w="7271" h="7000" extrusionOk="0">
                <a:moveTo>
                  <a:pt x="6212" y="1"/>
                </a:moveTo>
                <a:cubicBezTo>
                  <a:pt x="5963" y="1"/>
                  <a:pt x="5713" y="97"/>
                  <a:pt x="5525" y="290"/>
                </a:cubicBezTo>
                <a:lnTo>
                  <a:pt x="4860" y="955"/>
                </a:lnTo>
                <a:cubicBezTo>
                  <a:pt x="4811" y="1003"/>
                  <a:pt x="4810" y="1083"/>
                  <a:pt x="4860" y="1133"/>
                </a:cubicBezTo>
                <a:cubicBezTo>
                  <a:pt x="4884" y="1157"/>
                  <a:pt x="4916" y="1169"/>
                  <a:pt x="4949" y="1169"/>
                </a:cubicBezTo>
                <a:cubicBezTo>
                  <a:pt x="4981" y="1169"/>
                  <a:pt x="5013" y="1157"/>
                  <a:pt x="5037" y="1133"/>
                </a:cubicBezTo>
                <a:lnTo>
                  <a:pt x="5702" y="468"/>
                </a:lnTo>
                <a:cubicBezTo>
                  <a:pt x="5841" y="333"/>
                  <a:pt x="6019" y="267"/>
                  <a:pt x="6198" y="267"/>
                </a:cubicBezTo>
                <a:cubicBezTo>
                  <a:pt x="6380" y="267"/>
                  <a:pt x="6561" y="336"/>
                  <a:pt x="6700" y="474"/>
                </a:cubicBezTo>
                <a:cubicBezTo>
                  <a:pt x="6973" y="749"/>
                  <a:pt x="6977" y="1193"/>
                  <a:pt x="6707" y="1472"/>
                </a:cubicBezTo>
                <a:lnTo>
                  <a:pt x="5793" y="2385"/>
                </a:lnTo>
                <a:cubicBezTo>
                  <a:pt x="5560" y="1819"/>
                  <a:pt x="5060" y="1407"/>
                  <a:pt x="4461" y="1286"/>
                </a:cubicBezTo>
                <a:cubicBezTo>
                  <a:pt x="4342" y="1262"/>
                  <a:pt x="4222" y="1251"/>
                  <a:pt x="4102" y="1251"/>
                </a:cubicBezTo>
                <a:cubicBezTo>
                  <a:pt x="3623" y="1251"/>
                  <a:pt x="3156" y="1439"/>
                  <a:pt x="2810" y="1785"/>
                </a:cubicBezTo>
                <a:lnTo>
                  <a:pt x="704" y="3891"/>
                </a:lnTo>
                <a:cubicBezTo>
                  <a:pt x="0" y="4607"/>
                  <a:pt x="6" y="5755"/>
                  <a:pt x="715" y="6465"/>
                </a:cubicBezTo>
                <a:cubicBezTo>
                  <a:pt x="1072" y="6821"/>
                  <a:pt x="1539" y="7000"/>
                  <a:pt x="2007" y="7000"/>
                </a:cubicBezTo>
                <a:cubicBezTo>
                  <a:pt x="2469" y="7000"/>
                  <a:pt x="2932" y="6825"/>
                  <a:pt x="3287" y="6475"/>
                </a:cubicBezTo>
                <a:lnTo>
                  <a:pt x="4406" y="5357"/>
                </a:lnTo>
                <a:cubicBezTo>
                  <a:pt x="4456" y="5307"/>
                  <a:pt x="4456" y="5228"/>
                  <a:pt x="4406" y="5179"/>
                </a:cubicBezTo>
                <a:cubicBezTo>
                  <a:pt x="4382" y="5154"/>
                  <a:pt x="4350" y="5142"/>
                  <a:pt x="4318" y="5142"/>
                </a:cubicBezTo>
                <a:cubicBezTo>
                  <a:pt x="4286" y="5142"/>
                  <a:pt x="4253" y="5154"/>
                  <a:pt x="4228" y="5179"/>
                </a:cubicBezTo>
                <a:lnTo>
                  <a:pt x="4230" y="5179"/>
                </a:lnTo>
                <a:lnTo>
                  <a:pt x="3111" y="6298"/>
                </a:lnTo>
                <a:cubicBezTo>
                  <a:pt x="2803" y="6605"/>
                  <a:pt x="2399" y="6759"/>
                  <a:pt x="1996" y="6759"/>
                </a:cubicBezTo>
                <a:cubicBezTo>
                  <a:pt x="1593" y="6759"/>
                  <a:pt x="1190" y="6605"/>
                  <a:pt x="882" y="6298"/>
                </a:cubicBezTo>
                <a:cubicBezTo>
                  <a:pt x="267" y="5681"/>
                  <a:pt x="267" y="4684"/>
                  <a:pt x="882" y="4069"/>
                </a:cubicBezTo>
                <a:lnTo>
                  <a:pt x="2987" y="1963"/>
                </a:lnTo>
                <a:cubicBezTo>
                  <a:pt x="3286" y="1664"/>
                  <a:pt x="3688" y="1502"/>
                  <a:pt x="4100" y="1502"/>
                </a:cubicBezTo>
                <a:cubicBezTo>
                  <a:pt x="4221" y="1502"/>
                  <a:pt x="4343" y="1516"/>
                  <a:pt x="4464" y="1545"/>
                </a:cubicBezTo>
                <a:cubicBezTo>
                  <a:pt x="4996" y="1670"/>
                  <a:pt x="5425" y="2061"/>
                  <a:pt x="5597" y="2581"/>
                </a:cubicBezTo>
                <a:lnTo>
                  <a:pt x="4601" y="3577"/>
                </a:lnTo>
                <a:cubicBezTo>
                  <a:pt x="4460" y="3718"/>
                  <a:pt x="4279" y="3785"/>
                  <a:pt x="4101" y="3785"/>
                </a:cubicBezTo>
                <a:cubicBezTo>
                  <a:pt x="3826" y="3785"/>
                  <a:pt x="3557" y="3627"/>
                  <a:pt x="3441" y="3342"/>
                </a:cubicBezTo>
                <a:cubicBezTo>
                  <a:pt x="3422" y="3292"/>
                  <a:pt x="3374" y="3261"/>
                  <a:pt x="3323" y="3261"/>
                </a:cubicBezTo>
                <a:cubicBezTo>
                  <a:pt x="3308" y="3261"/>
                  <a:pt x="3292" y="3264"/>
                  <a:pt x="3277" y="3270"/>
                </a:cubicBezTo>
                <a:cubicBezTo>
                  <a:pt x="3212" y="3297"/>
                  <a:pt x="3181" y="3371"/>
                  <a:pt x="3208" y="3436"/>
                </a:cubicBezTo>
                <a:cubicBezTo>
                  <a:pt x="3366" y="3823"/>
                  <a:pt x="3730" y="4036"/>
                  <a:pt x="4102" y="4036"/>
                </a:cubicBezTo>
                <a:cubicBezTo>
                  <a:pt x="4343" y="4036"/>
                  <a:pt x="4587" y="3946"/>
                  <a:pt x="4779" y="3755"/>
                </a:cubicBezTo>
                <a:lnTo>
                  <a:pt x="6884" y="1648"/>
                </a:lnTo>
                <a:cubicBezTo>
                  <a:pt x="7267" y="1275"/>
                  <a:pt x="7271" y="660"/>
                  <a:pt x="6892" y="282"/>
                </a:cubicBezTo>
                <a:cubicBezTo>
                  <a:pt x="6704" y="94"/>
                  <a:pt x="6458" y="1"/>
                  <a:pt x="6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5117100" y="3678238"/>
            <a:ext cx="181650" cy="174975"/>
          </a:xfrm>
          <a:custGeom>
            <a:avLst/>
            <a:gdLst/>
            <a:ahLst/>
            <a:cxnLst/>
            <a:rect l="l" t="t" r="r" b="b"/>
            <a:pathLst>
              <a:path w="7266" h="6999" extrusionOk="0">
                <a:moveTo>
                  <a:pt x="5262" y="0"/>
                </a:moveTo>
                <a:cubicBezTo>
                  <a:pt x="4794" y="0"/>
                  <a:pt x="4327" y="178"/>
                  <a:pt x="3969" y="534"/>
                </a:cubicBezTo>
                <a:lnTo>
                  <a:pt x="2851" y="1654"/>
                </a:lnTo>
                <a:cubicBezTo>
                  <a:pt x="2801" y="1703"/>
                  <a:pt x="2801" y="1782"/>
                  <a:pt x="2849" y="1832"/>
                </a:cubicBezTo>
                <a:cubicBezTo>
                  <a:pt x="2874" y="1856"/>
                  <a:pt x="2906" y="1868"/>
                  <a:pt x="2939" y="1868"/>
                </a:cubicBezTo>
                <a:cubicBezTo>
                  <a:pt x="2971" y="1868"/>
                  <a:pt x="3003" y="1856"/>
                  <a:pt x="3027" y="1832"/>
                </a:cubicBezTo>
                <a:lnTo>
                  <a:pt x="4147" y="712"/>
                </a:lnTo>
                <a:cubicBezTo>
                  <a:pt x="4454" y="407"/>
                  <a:pt x="4856" y="255"/>
                  <a:pt x="5257" y="255"/>
                </a:cubicBezTo>
                <a:cubicBezTo>
                  <a:pt x="5660" y="255"/>
                  <a:pt x="6064" y="409"/>
                  <a:pt x="6371" y="716"/>
                </a:cubicBezTo>
                <a:cubicBezTo>
                  <a:pt x="6985" y="1330"/>
                  <a:pt x="6987" y="2325"/>
                  <a:pt x="6376" y="2941"/>
                </a:cubicBezTo>
                <a:lnTo>
                  <a:pt x="4271" y="5047"/>
                </a:lnTo>
                <a:cubicBezTo>
                  <a:pt x="3972" y="5346"/>
                  <a:pt x="3570" y="5508"/>
                  <a:pt x="3157" y="5508"/>
                </a:cubicBezTo>
                <a:cubicBezTo>
                  <a:pt x="3036" y="5508"/>
                  <a:pt x="2914" y="5494"/>
                  <a:pt x="2794" y="5465"/>
                </a:cubicBezTo>
                <a:cubicBezTo>
                  <a:pt x="2262" y="5340"/>
                  <a:pt x="1833" y="4947"/>
                  <a:pt x="1661" y="4429"/>
                </a:cubicBezTo>
                <a:lnTo>
                  <a:pt x="2657" y="3433"/>
                </a:lnTo>
                <a:cubicBezTo>
                  <a:pt x="2798" y="3292"/>
                  <a:pt x="2979" y="3225"/>
                  <a:pt x="3157" y="3225"/>
                </a:cubicBezTo>
                <a:cubicBezTo>
                  <a:pt x="3432" y="3225"/>
                  <a:pt x="3701" y="3383"/>
                  <a:pt x="3817" y="3668"/>
                </a:cubicBezTo>
                <a:cubicBezTo>
                  <a:pt x="3837" y="3716"/>
                  <a:pt x="3883" y="3746"/>
                  <a:pt x="3933" y="3746"/>
                </a:cubicBezTo>
                <a:cubicBezTo>
                  <a:pt x="3948" y="3746"/>
                  <a:pt x="3964" y="3743"/>
                  <a:pt x="3980" y="3737"/>
                </a:cubicBezTo>
                <a:cubicBezTo>
                  <a:pt x="4045" y="3711"/>
                  <a:pt x="4076" y="3637"/>
                  <a:pt x="4049" y="3574"/>
                </a:cubicBezTo>
                <a:cubicBezTo>
                  <a:pt x="3892" y="3188"/>
                  <a:pt x="3528" y="2975"/>
                  <a:pt x="3156" y="2975"/>
                </a:cubicBezTo>
                <a:cubicBezTo>
                  <a:pt x="2915" y="2975"/>
                  <a:pt x="2671" y="3065"/>
                  <a:pt x="2479" y="3256"/>
                </a:cubicBezTo>
                <a:lnTo>
                  <a:pt x="1453" y="4282"/>
                </a:lnTo>
                <a:cubicBezTo>
                  <a:pt x="1434" y="4293"/>
                  <a:pt x="1420" y="4308"/>
                  <a:pt x="1409" y="4326"/>
                </a:cubicBezTo>
                <a:lnTo>
                  <a:pt x="374" y="5362"/>
                </a:lnTo>
                <a:cubicBezTo>
                  <a:pt x="1" y="5737"/>
                  <a:pt x="2" y="6343"/>
                  <a:pt x="376" y="6717"/>
                </a:cubicBezTo>
                <a:cubicBezTo>
                  <a:pt x="564" y="6905"/>
                  <a:pt x="810" y="6999"/>
                  <a:pt x="1056" y="6999"/>
                </a:cubicBezTo>
                <a:cubicBezTo>
                  <a:pt x="1301" y="6999"/>
                  <a:pt x="1545" y="6906"/>
                  <a:pt x="1733" y="6720"/>
                </a:cubicBezTo>
                <a:lnTo>
                  <a:pt x="2397" y="6056"/>
                </a:lnTo>
                <a:cubicBezTo>
                  <a:pt x="2445" y="6008"/>
                  <a:pt x="2445" y="5928"/>
                  <a:pt x="2397" y="5879"/>
                </a:cubicBezTo>
                <a:cubicBezTo>
                  <a:pt x="2372" y="5854"/>
                  <a:pt x="2340" y="5842"/>
                  <a:pt x="2308" y="5842"/>
                </a:cubicBezTo>
                <a:cubicBezTo>
                  <a:pt x="2275" y="5842"/>
                  <a:pt x="2244" y="5854"/>
                  <a:pt x="2219" y="5879"/>
                </a:cubicBezTo>
                <a:lnTo>
                  <a:pt x="1556" y="6542"/>
                </a:lnTo>
                <a:cubicBezTo>
                  <a:pt x="1417" y="6681"/>
                  <a:pt x="1235" y="6750"/>
                  <a:pt x="1054" y="6750"/>
                </a:cubicBezTo>
                <a:cubicBezTo>
                  <a:pt x="872" y="6750"/>
                  <a:pt x="690" y="6681"/>
                  <a:pt x="551" y="6542"/>
                </a:cubicBezTo>
                <a:cubicBezTo>
                  <a:pt x="274" y="6266"/>
                  <a:pt x="274" y="5817"/>
                  <a:pt x="551" y="5539"/>
                </a:cubicBezTo>
                <a:lnTo>
                  <a:pt x="1465" y="4625"/>
                </a:lnTo>
                <a:cubicBezTo>
                  <a:pt x="1697" y="5191"/>
                  <a:pt x="2196" y="5604"/>
                  <a:pt x="2795" y="5724"/>
                </a:cubicBezTo>
                <a:cubicBezTo>
                  <a:pt x="2915" y="5748"/>
                  <a:pt x="3035" y="5759"/>
                  <a:pt x="3155" y="5759"/>
                </a:cubicBezTo>
                <a:cubicBezTo>
                  <a:pt x="3635" y="5759"/>
                  <a:pt x="4101" y="5570"/>
                  <a:pt x="4448" y="5224"/>
                </a:cubicBezTo>
                <a:lnTo>
                  <a:pt x="6554" y="3119"/>
                </a:lnTo>
                <a:cubicBezTo>
                  <a:pt x="7266" y="2406"/>
                  <a:pt x="7266" y="1249"/>
                  <a:pt x="6554" y="536"/>
                </a:cubicBezTo>
                <a:lnTo>
                  <a:pt x="6554" y="534"/>
                </a:lnTo>
                <a:cubicBezTo>
                  <a:pt x="6196" y="178"/>
                  <a:pt x="5729" y="0"/>
                  <a:pt x="52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5705863" y="2300038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3282900" y="2274198"/>
            <a:ext cx="181778" cy="242283"/>
          </a:xfrm>
          <a:custGeom>
            <a:avLst/>
            <a:gdLst/>
            <a:ahLst/>
            <a:cxnLst/>
            <a:rect l="l" t="t" r="r" b="b"/>
            <a:pathLst>
              <a:path w="4795" h="6391" extrusionOk="0">
                <a:moveTo>
                  <a:pt x="2417" y="240"/>
                </a:moveTo>
                <a:cubicBezTo>
                  <a:pt x="2920" y="240"/>
                  <a:pt x="3407" y="427"/>
                  <a:pt x="3781" y="765"/>
                </a:cubicBezTo>
                <a:cubicBezTo>
                  <a:pt x="4536" y="1441"/>
                  <a:pt x="4687" y="2565"/>
                  <a:pt x="4137" y="3416"/>
                </a:cubicBezTo>
                <a:cubicBezTo>
                  <a:pt x="3927" y="3739"/>
                  <a:pt x="3633" y="3997"/>
                  <a:pt x="3284" y="4162"/>
                </a:cubicBezTo>
                <a:cubicBezTo>
                  <a:pt x="3066" y="4267"/>
                  <a:pt x="2927" y="4487"/>
                  <a:pt x="2929" y="4730"/>
                </a:cubicBezTo>
                <a:lnTo>
                  <a:pt x="2929" y="4870"/>
                </a:lnTo>
                <a:lnTo>
                  <a:pt x="1888" y="4870"/>
                </a:lnTo>
                <a:lnTo>
                  <a:pt x="1888" y="4730"/>
                </a:lnTo>
                <a:cubicBezTo>
                  <a:pt x="1888" y="4486"/>
                  <a:pt x="1748" y="4265"/>
                  <a:pt x="1529" y="4160"/>
                </a:cubicBezTo>
                <a:cubicBezTo>
                  <a:pt x="722" y="3778"/>
                  <a:pt x="254" y="2919"/>
                  <a:pt x="367" y="2033"/>
                </a:cubicBezTo>
                <a:cubicBezTo>
                  <a:pt x="483" y="1106"/>
                  <a:pt x="1242" y="357"/>
                  <a:pt x="2173" y="254"/>
                </a:cubicBezTo>
                <a:cubicBezTo>
                  <a:pt x="2253" y="244"/>
                  <a:pt x="2331" y="240"/>
                  <a:pt x="2412" y="240"/>
                </a:cubicBezTo>
                <a:cubicBezTo>
                  <a:pt x="2414" y="240"/>
                  <a:pt x="2415" y="240"/>
                  <a:pt x="2417" y="240"/>
                </a:cubicBezTo>
                <a:close/>
                <a:moveTo>
                  <a:pt x="2929" y="5109"/>
                </a:moveTo>
                <a:lnTo>
                  <a:pt x="2929" y="5501"/>
                </a:lnTo>
                <a:lnTo>
                  <a:pt x="2929" y="5502"/>
                </a:lnTo>
                <a:cubicBezTo>
                  <a:pt x="2929" y="5576"/>
                  <a:pt x="2868" y="5638"/>
                  <a:pt x="2793" y="5638"/>
                </a:cubicBezTo>
                <a:lnTo>
                  <a:pt x="2024" y="5638"/>
                </a:lnTo>
                <a:cubicBezTo>
                  <a:pt x="1949" y="5638"/>
                  <a:pt x="1888" y="5576"/>
                  <a:pt x="1888" y="5502"/>
                </a:cubicBezTo>
                <a:lnTo>
                  <a:pt x="1888" y="5109"/>
                </a:lnTo>
                <a:close/>
                <a:moveTo>
                  <a:pt x="2673" y="5878"/>
                </a:moveTo>
                <a:lnTo>
                  <a:pt x="2673" y="6014"/>
                </a:lnTo>
                <a:cubicBezTo>
                  <a:pt x="2673" y="6089"/>
                  <a:pt x="2611" y="6150"/>
                  <a:pt x="2537" y="6151"/>
                </a:cubicBezTo>
                <a:lnTo>
                  <a:pt x="2280" y="6151"/>
                </a:lnTo>
                <a:cubicBezTo>
                  <a:pt x="2204" y="6150"/>
                  <a:pt x="2144" y="6089"/>
                  <a:pt x="2144" y="6014"/>
                </a:cubicBezTo>
                <a:lnTo>
                  <a:pt x="2144" y="5878"/>
                </a:lnTo>
                <a:close/>
                <a:moveTo>
                  <a:pt x="2413" y="1"/>
                </a:moveTo>
                <a:cubicBezTo>
                  <a:pt x="2325" y="1"/>
                  <a:pt x="2236" y="5"/>
                  <a:pt x="2147" y="15"/>
                </a:cubicBezTo>
                <a:cubicBezTo>
                  <a:pt x="1106" y="130"/>
                  <a:pt x="258" y="966"/>
                  <a:pt x="127" y="2004"/>
                </a:cubicBezTo>
                <a:cubicBezTo>
                  <a:pt x="1" y="2993"/>
                  <a:pt x="526" y="3950"/>
                  <a:pt x="1425" y="4377"/>
                </a:cubicBezTo>
                <a:cubicBezTo>
                  <a:pt x="1561" y="4442"/>
                  <a:pt x="1647" y="4579"/>
                  <a:pt x="1647" y="4730"/>
                </a:cubicBezTo>
                <a:lnTo>
                  <a:pt x="1647" y="5501"/>
                </a:lnTo>
                <a:cubicBezTo>
                  <a:pt x="1647" y="5663"/>
                  <a:pt x="1749" y="5807"/>
                  <a:pt x="1903" y="5858"/>
                </a:cubicBezTo>
                <a:lnTo>
                  <a:pt x="1903" y="6014"/>
                </a:lnTo>
                <a:cubicBezTo>
                  <a:pt x="1903" y="6221"/>
                  <a:pt x="2071" y="6389"/>
                  <a:pt x="2280" y="6391"/>
                </a:cubicBezTo>
                <a:lnTo>
                  <a:pt x="2537" y="6391"/>
                </a:lnTo>
                <a:cubicBezTo>
                  <a:pt x="2744" y="6389"/>
                  <a:pt x="2913" y="6221"/>
                  <a:pt x="2913" y="6014"/>
                </a:cubicBezTo>
                <a:lnTo>
                  <a:pt x="2913" y="5858"/>
                </a:lnTo>
                <a:cubicBezTo>
                  <a:pt x="3066" y="5807"/>
                  <a:pt x="3168" y="5663"/>
                  <a:pt x="3168" y="5501"/>
                </a:cubicBezTo>
                <a:lnTo>
                  <a:pt x="3168" y="4728"/>
                </a:lnTo>
                <a:cubicBezTo>
                  <a:pt x="3168" y="4580"/>
                  <a:pt x="3252" y="4443"/>
                  <a:pt x="3386" y="4378"/>
                </a:cubicBezTo>
                <a:cubicBezTo>
                  <a:pt x="4084" y="4050"/>
                  <a:pt x="4571" y="3394"/>
                  <a:pt x="4683" y="2631"/>
                </a:cubicBezTo>
                <a:cubicBezTo>
                  <a:pt x="4794" y="1868"/>
                  <a:pt x="4516" y="1100"/>
                  <a:pt x="3941" y="586"/>
                </a:cubicBezTo>
                <a:cubicBezTo>
                  <a:pt x="3515" y="204"/>
                  <a:pt x="2980" y="1"/>
                  <a:pt x="24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970308" y="911019"/>
            <a:ext cx="222950" cy="168151"/>
          </a:xfrm>
          <a:custGeom>
            <a:avLst/>
            <a:gdLst/>
            <a:ahLst/>
            <a:cxnLst/>
            <a:rect l="l" t="t" r="r" b="b"/>
            <a:pathLst>
              <a:path w="10240" h="7724" extrusionOk="0">
                <a:moveTo>
                  <a:pt x="9122" y="1"/>
                </a:moveTo>
                <a:cubicBezTo>
                  <a:pt x="9099" y="1"/>
                  <a:pt x="9076" y="6"/>
                  <a:pt x="9055" y="16"/>
                </a:cubicBezTo>
                <a:cubicBezTo>
                  <a:pt x="8978" y="52"/>
                  <a:pt x="8944" y="144"/>
                  <a:pt x="8979" y="222"/>
                </a:cubicBezTo>
                <a:cubicBezTo>
                  <a:pt x="9899" y="2164"/>
                  <a:pt x="9484" y="4477"/>
                  <a:pt x="7945" y="5978"/>
                </a:cubicBezTo>
                <a:cubicBezTo>
                  <a:pt x="6983" y="6918"/>
                  <a:pt x="5714" y="7410"/>
                  <a:pt x="4428" y="7410"/>
                </a:cubicBezTo>
                <a:cubicBezTo>
                  <a:pt x="3659" y="7410"/>
                  <a:pt x="2885" y="7234"/>
                  <a:pt x="2167" y="6873"/>
                </a:cubicBezTo>
                <a:cubicBezTo>
                  <a:pt x="1574" y="6572"/>
                  <a:pt x="1047" y="6160"/>
                  <a:pt x="614" y="5656"/>
                </a:cubicBezTo>
                <a:lnTo>
                  <a:pt x="614" y="5656"/>
                </a:lnTo>
                <a:lnTo>
                  <a:pt x="1232" y="5862"/>
                </a:lnTo>
                <a:cubicBezTo>
                  <a:pt x="1247" y="5867"/>
                  <a:pt x="1262" y="5869"/>
                  <a:pt x="1277" y="5869"/>
                </a:cubicBezTo>
                <a:cubicBezTo>
                  <a:pt x="1343" y="5869"/>
                  <a:pt x="1404" y="5827"/>
                  <a:pt x="1426" y="5763"/>
                </a:cubicBezTo>
                <a:cubicBezTo>
                  <a:pt x="1453" y="5682"/>
                  <a:pt x="1411" y="5594"/>
                  <a:pt x="1331" y="5565"/>
                </a:cubicBezTo>
                <a:lnTo>
                  <a:pt x="220" y="5195"/>
                </a:lnTo>
                <a:cubicBezTo>
                  <a:pt x="203" y="5189"/>
                  <a:pt x="186" y="5187"/>
                  <a:pt x="170" y="5187"/>
                </a:cubicBezTo>
                <a:cubicBezTo>
                  <a:pt x="78" y="5187"/>
                  <a:pt x="0" y="5268"/>
                  <a:pt x="15" y="5366"/>
                </a:cubicBezTo>
                <a:lnTo>
                  <a:pt x="200" y="6663"/>
                </a:lnTo>
                <a:cubicBezTo>
                  <a:pt x="211" y="6740"/>
                  <a:pt x="277" y="6798"/>
                  <a:pt x="355" y="6798"/>
                </a:cubicBezTo>
                <a:cubicBezTo>
                  <a:pt x="363" y="6798"/>
                  <a:pt x="369" y="6797"/>
                  <a:pt x="377" y="6795"/>
                </a:cubicBezTo>
                <a:cubicBezTo>
                  <a:pt x="462" y="6783"/>
                  <a:pt x="523" y="6704"/>
                  <a:pt x="509" y="6619"/>
                </a:cubicBezTo>
                <a:lnTo>
                  <a:pt x="407" y="5895"/>
                </a:lnTo>
                <a:lnTo>
                  <a:pt x="407" y="5895"/>
                </a:lnTo>
                <a:cubicBezTo>
                  <a:pt x="861" y="6414"/>
                  <a:pt x="1410" y="6841"/>
                  <a:pt x="2025" y="7153"/>
                </a:cubicBezTo>
                <a:cubicBezTo>
                  <a:pt x="2788" y="7537"/>
                  <a:pt x="3611" y="7724"/>
                  <a:pt x="4428" y="7724"/>
                </a:cubicBezTo>
                <a:cubicBezTo>
                  <a:pt x="5794" y="7724"/>
                  <a:pt x="7142" y="7201"/>
                  <a:pt x="8165" y="6203"/>
                </a:cubicBezTo>
                <a:cubicBezTo>
                  <a:pt x="9798" y="4608"/>
                  <a:pt x="10239" y="2152"/>
                  <a:pt x="9262" y="89"/>
                </a:cubicBezTo>
                <a:lnTo>
                  <a:pt x="9262" y="87"/>
                </a:lnTo>
                <a:cubicBezTo>
                  <a:pt x="9235" y="32"/>
                  <a:pt x="9180" y="1"/>
                  <a:pt x="9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3936713" y="846425"/>
            <a:ext cx="226565" cy="168217"/>
          </a:xfrm>
          <a:custGeom>
            <a:avLst/>
            <a:gdLst/>
            <a:ahLst/>
            <a:cxnLst/>
            <a:rect l="l" t="t" r="r" b="b"/>
            <a:pathLst>
              <a:path w="10406" h="7727" extrusionOk="0">
                <a:moveTo>
                  <a:pt x="5972" y="1"/>
                </a:moveTo>
                <a:cubicBezTo>
                  <a:pt x="4961" y="1"/>
                  <a:pt x="3942" y="287"/>
                  <a:pt x="3043" y="876"/>
                </a:cubicBezTo>
                <a:cubicBezTo>
                  <a:pt x="811" y="2340"/>
                  <a:pt x="1" y="5226"/>
                  <a:pt x="1144" y="7637"/>
                </a:cubicBezTo>
                <a:cubicBezTo>
                  <a:pt x="1171" y="7692"/>
                  <a:pt x="1226" y="7727"/>
                  <a:pt x="1285" y="7727"/>
                </a:cubicBezTo>
                <a:cubicBezTo>
                  <a:pt x="1309" y="7727"/>
                  <a:pt x="1332" y="7721"/>
                  <a:pt x="1352" y="7711"/>
                </a:cubicBezTo>
                <a:cubicBezTo>
                  <a:pt x="1432" y="7674"/>
                  <a:pt x="1464" y="7581"/>
                  <a:pt x="1428" y="7502"/>
                </a:cubicBezTo>
                <a:cubicBezTo>
                  <a:pt x="347" y="5226"/>
                  <a:pt x="1118" y="2500"/>
                  <a:pt x="3232" y="1125"/>
                </a:cubicBezTo>
                <a:cubicBezTo>
                  <a:pt x="4074" y="578"/>
                  <a:pt x="5026" y="313"/>
                  <a:pt x="5971" y="313"/>
                </a:cubicBezTo>
                <a:cubicBezTo>
                  <a:pt x="7396" y="313"/>
                  <a:pt x="8804" y="917"/>
                  <a:pt x="9791" y="2068"/>
                </a:cubicBezTo>
                <a:lnTo>
                  <a:pt x="9175" y="1862"/>
                </a:lnTo>
                <a:cubicBezTo>
                  <a:pt x="9159" y="1856"/>
                  <a:pt x="9142" y="1854"/>
                  <a:pt x="9126" y="1854"/>
                </a:cubicBezTo>
                <a:cubicBezTo>
                  <a:pt x="9060" y="1854"/>
                  <a:pt x="8999" y="1895"/>
                  <a:pt x="8977" y="1961"/>
                </a:cubicBezTo>
                <a:cubicBezTo>
                  <a:pt x="8949" y="2043"/>
                  <a:pt x="8993" y="2131"/>
                  <a:pt x="9075" y="2159"/>
                </a:cubicBezTo>
                <a:lnTo>
                  <a:pt x="10187" y="2529"/>
                </a:lnTo>
                <a:cubicBezTo>
                  <a:pt x="10204" y="2535"/>
                  <a:pt x="10221" y="2537"/>
                  <a:pt x="10237" y="2537"/>
                </a:cubicBezTo>
                <a:cubicBezTo>
                  <a:pt x="10328" y="2537"/>
                  <a:pt x="10405" y="2457"/>
                  <a:pt x="10392" y="2358"/>
                </a:cubicBezTo>
                <a:lnTo>
                  <a:pt x="10206" y="1062"/>
                </a:lnTo>
                <a:cubicBezTo>
                  <a:pt x="10195" y="983"/>
                  <a:pt x="10128" y="927"/>
                  <a:pt x="10052" y="927"/>
                </a:cubicBezTo>
                <a:cubicBezTo>
                  <a:pt x="10044" y="927"/>
                  <a:pt x="10037" y="928"/>
                  <a:pt x="10030" y="929"/>
                </a:cubicBezTo>
                <a:cubicBezTo>
                  <a:pt x="9943" y="941"/>
                  <a:pt x="9884" y="1020"/>
                  <a:pt x="9896" y="1105"/>
                </a:cubicBezTo>
                <a:lnTo>
                  <a:pt x="10000" y="1829"/>
                </a:lnTo>
                <a:cubicBezTo>
                  <a:pt x="8951" y="629"/>
                  <a:pt x="7470" y="1"/>
                  <a:pt x="59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/>
          <p:nvPr/>
        </p:nvSpPr>
        <p:spPr>
          <a:xfrm>
            <a:off x="3970961" y="875641"/>
            <a:ext cx="189094" cy="174356"/>
          </a:xfrm>
          <a:custGeom>
            <a:avLst/>
            <a:gdLst/>
            <a:ahLst/>
            <a:cxnLst/>
            <a:rect l="l" t="t" r="r" b="b"/>
            <a:pathLst>
              <a:path w="8685" h="8009" extrusionOk="0">
                <a:moveTo>
                  <a:pt x="3011" y="3067"/>
                </a:moveTo>
                <a:lnTo>
                  <a:pt x="3224" y="3092"/>
                </a:lnTo>
                <a:cubicBezTo>
                  <a:pt x="3237" y="3094"/>
                  <a:pt x="3249" y="3094"/>
                  <a:pt x="3262" y="3094"/>
                </a:cubicBezTo>
                <a:cubicBezTo>
                  <a:pt x="3284" y="3094"/>
                  <a:pt x="3306" y="3092"/>
                  <a:pt x="3328" y="3087"/>
                </a:cubicBezTo>
                <a:lnTo>
                  <a:pt x="3328" y="3087"/>
                </a:lnTo>
                <a:lnTo>
                  <a:pt x="3164" y="3449"/>
                </a:lnTo>
                <a:lnTo>
                  <a:pt x="2897" y="3374"/>
                </a:lnTo>
                <a:lnTo>
                  <a:pt x="3011" y="3067"/>
                </a:lnTo>
                <a:close/>
                <a:moveTo>
                  <a:pt x="4056" y="2991"/>
                </a:moveTo>
                <a:lnTo>
                  <a:pt x="4366" y="3371"/>
                </a:lnTo>
                <a:lnTo>
                  <a:pt x="4329" y="3476"/>
                </a:lnTo>
                <a:cubicBezTo>
                  <a:pt x="4302" y="3558"/>
                  <a:pt x="4347" y="3647"/>
                  <a:pt x="4428" y="3675"/>
                </a:cubicBezTo>
                <a:cubicBezTo>
                  <a:pt x="4445" y="3680"/>
                  <a:pt x="4461" y="3683"/>
                  <a:pt x="4479" y="3683"/>
                </a:cubicBezTo>
                <a:cubicBezTo>
                  <a:pt x="4546" y="3683"/>
                  <a:pt x="4605" y="3640"/>
                  <a:pt x="4627" y="3577"/>
                </a:cubicBezTo>
                <a:lnTo>
                  <a:pt x="4667" y="3458"/>
                </a:lnTo>
                <a:cubicBezTo>
                  <a:pt x="4700" y="3364"/>
                  <a:pt x="4681" y="3260"/>
                  <a:pt x="4616" y="3184"/>
                </a:cubicBezTo>
                <a:lnTo>
                  <a:pt x="4533" y="3081"/>
                </a:lnTo>
                <a:lnTo>
                  <a:pt x="4809" y="3291"/>
                </a:lnTo>
                <a:cubicBezTo>
                  <a:pt x="4836" y="3313"/>
                  <a:pt x="4869" y="3324"/>
                  <a:pt x="4903" y="3324"/>
                </a:cubicBezTo>
                <a:cubicBezTo>
                  <a:pt x="4923" y="3324"/>
                  <a:pt x="4944" y="3320"/>
                  <a:pt x="4963" y="3312"/>
                </a:cubicBezTo>
                <a:lnTo>
                  <a:pt x="5161" y="3228"/>
                </a:lnTo>
                <a:lnTo>
                  <a:pt x="5284" y="3365"/>
                </a:lnTo>
                <a:cubicBezTo>
                  <a:pt x="5313" y="3400"/>
                  <a:pt x="5356" y="3418"/>
                  <a:pt x="5400" y="3418"/>
                </a:cubicBezTo>
                <a:cubicBezTo>
                  <a:pt x="5404" y="3418"/>
                  <a:pt x="5409" y="3418"/>
                  <a:pt x="5413" y="3418"/>
                </a:cubicBezTo>
                <a:lnTo>
                  <a:pt x="5799" y="3386"/>
                </a:lnTo>
                <a:lnTo>
                  <a:pt x="5813" y="3453"/>
                </a:lnTo>
                <a:cubicBezTo>
                  <a:pt x="5826" y="3516"/>
                  <a:pt x="5781" y="3577"/>
                  <a:pt x="5715" y="3582"/>
                </a:cubicBezTo>
                <a:lnTo>
                  <a:pt x="5044" y="3636"/>
                </a:lnTo>
                <a:cubicBezTo>
                  <a:pt x="4895" y="3647"/>
                  <a:pt x="4782" y="3777"/>
                  <a:pt x="4790" y="3927"/>
                </a:cubicBezTo>
                <a:lnTo>
                  <a:pt x="4348" y="3779"/>
                </a:lnTo>
                <a:cubicBezTo>
                  <a:pt x="4336" y="3776"/>
                  <a:pt x="4328" y="3765"/>
                  <a:pt x="4327" y="3753"/>
                </a:cubicBezTo>
                <a:cubicBezTo>
                  <a:pt x="4298" y="3586"/>
                  <a:pt x="4154" y="3464"/>
                  <a:pt x="3985" y="3462"/>
                </a:cubicBezTo>
                <a:lnTo>
                  <a:pt x="3977" y="3462"/>
                </a:lnTo>
                <a:lnTo>
                  <a:pt x="3495" y="3474"/>
                </a:lnTo>
                <a:lnTo>
                  <a:pt x="3637" y="3162"/>
                </a:lnTo>
                <a:cubicBezTo>
                  <a:pt x="3650" y="3134"/>
                  <a:pt x="3674" y="3112"/>
                  <a:pt x="3703" y="3103"/>
                </a:cubicBezTo>
                <a:lnTo>
                  <a:pt x="4056" y="2991"/>
                </a:lnTo>
                <a:close/>
                <a:moveTo>
                  <a:pt x="7700" y="3527"/>
                </a:moveTo>
                <a:cubicBezTo>
                  <a:pt x="7728" y="3527"/>
                  <a:pt x="7755" y="3537"/>
                  <a:pt x="7777" y="3558"/>
                </a:cubicBezTo>
                <a:lnTo>
                  <a:pt x="8093" y="3868"/>
                </a:lnTo>
                <a:cubicBezTo>
                  <a:pt x="8096" y="3963"/>
                  <a:pt x="8096" y="4059"/>
                  <a:pt x="8092" y="4154"/>
                </a:cubicBezTo>
                <a:cubicBezTo>
                  <a:pt x="8047" y="5227"/>
                  <a:pt x="7539" y="6229"/>
                  <a:pt x="6696" y="6896"/>
                </a:cubicBezTo>
                <a:cubicBezTo>
                  <a:pt x="6754" y="6814"/>
                  <a:pt x="6804" y="6727"/>
                  <a:pt x="6843" y="6634"/>
                </a:cubicBezTo>
                <a:lnTo>
                  <a:pt x="7563" y="4970"/>
                </a:lnTo>
                <a:cubicBezTo>
                  <a:pt x="7608" y="4866"/>
                  <a:pt x="7531" y="4751"/>
                  <a:pt x="7420" y="4751"/>
                </a:cubicBezTo>
                <a:cubicBezTo>
                  <a:pt x="7415" y="4751"/>
                  <a:pt x="7411" y="4752"/>
                  <a:pt x="7407" y="4752"/>
                </a:cubicBezTo>
                <a:lnTo>
                  <a:pt x="7337" y="4757"/>
                </a:lnTo>
                <a:lnTo>
                  <a:pt x="7728" y="3981"/>
                </a:lnTo>
                <a:cubicBezTo>
                  <a:pt x="7792" y="3853"/>
                  <a:pt x="7753" y="3695"/>
                  <a:pt x="7634" y="3613"/>
                </a:cubicBezTo>
                <a:lnTo>
                  <a:pt x="7600" y="3589"/>
                </a:lnTo>
                <a:lnTo>
                  <a:pt x="7609" y="3577"/>
                </a:lnTo>
                <a:cubicBezTo>
                  <a:pt x="7629" y="3544"/>
                  <a:pt x="7664" y="3527"/>
                  <a:pt x="7700" y="3527"/>
                </a:cubicBezTo>
                <a:close/>
                <a:moveTo>
                  <a:pt x="4405" y="1"/>
                </a:moveTo>
                <a:cubicBezTo>
                  <a:pt x="3376" y="1"/>
                  <a:pt x="2350" y="395"/>
                  <a:pt x="1571" y="1174"/>
                </a:cubicBezTo>
                <a:cubicBezTo>
                  <a:pt x="104" y="2641"/>
                  <a:pt x="0" y="4988"/>
                  <a:pt x="1333" y="6580"/>
                </a:cubicBezTo>
                <a:cubicBezTo>
                  <a:pt x="1363" y="6616"/>
                  <a:pt x="1407" y="6635"/>
                  <a:pt x="1452" y="6635"/>
                </a:cubicBezTo>
                <a:cubicBezTo>
                  <a:pt x="1488" y="6635"/>
                  <a:pt x="1524" y="6623"/>
                  <a:pt x="1554" y="6598"/>
                </a:cubicBezTo>
                <a:cubicBezTo>
                  <a:pt x="1620" y="6542"/>
                  <a:pt x="1628" y="6444"/>
                  <a:pt x="1572" y="6378"/>
                </a:cubicBezTo>
                <a:cubicBezTo>
                  <a:pt x="668" y="5299"/>
                  <a:pt x="454" y="3799"/>
                  <a:pt x="1023" y="2511"/>
                </a:cubicBezTo>
                <a:cubicBezTo>
                  <a:pt x="1591" y="1224"/>
                  <a:pt x="2843" y="370"/>
                  <a:pt x="4251" y="314"/>
                </a:cubicBezTo>
                <a:cubicBezTo>
                  <a:pt x="4302" y="312"/>
                  <a:pt x="4354" y="311"/>
                  <a:pt x="4405" y="311"/>
                </a:cubicBezTo>
                <a:cubicBezTo>
                  <a:pt x="4563" y="311"/>
                  <a:pt x="4721" y="320"/>
                  <a:pt x="4877" y="341"/>
                </a:cubicBezTo>
                <a:lnTo>
                  <a:pt x="5090" y="602"/>
                </a:lnTo>
                <a:lnTo>
                  <a:pt x="5001" y="809"/>
                </a:lnTo>
                <a:lnTo>
                  <a:pt x="4873" y="579"/>
                </a:lnTo>
                <a:cubicBezTo>
                  <a:pt x="4846" y="529"/>
                  <a:pt x="4794" y="498"/>
                  <a:pt x="4736" y="498"/>
                </a:cubicBezTo>
                <a:lnTo>
                  <a:pt x="4234" y="498"/>
                </a:lnTo>
                <a:cubicBezTo>
                  <a:pt x="4176" y="500"/>
                  <a:pt x="4122" y="532"/>
                  <a:pt x="4095" y="583"/>
                </a:cubicBezTo>
                <a:lnTo>
                  <a:pt x="3742" y="1256"/>
                </a:lnTo>
                <a:cubicBezTo>
                  <a:pt x="3640" y="1451"/>
                  <a:pt x="3769" y="1688"/>
                  <a:pt x="3990" y="1706"/>
                </a:cubicBezTo>
                <a:lnTo>
                  <a:pt x="4270" y="1729"/>
                </a:lnTo>
                <a:cubicBezTo>
                  <a:pt x="4274" y="1729"/>
                  <a:pt x="4278" y="1729"/>
                  <a:pt x="4282" y="1729"/>
                </a:cubicBezTo>
                <a:cubicBezTo>
                  <a:pt x="4334" y="1729"/>
                  <a:pt x="4382" y="1705"/>
                  <a:pt x="4411" y="1663"/>
                </a:cubicBezTo>
                <a:lnTo>
                  <a:pt x="4518" y="1510"/>
                </a:lnTo>
                <a:lnTo>
                  <a:pt x="4574" y="1583"/>
                </a:lnTo>
                <a:lnTo>
                  <a:pt x="4537" y="1852"/>
                </a:lnTo>
                <a:lnTo>
                  <a:pt x="4056" y="1924"/>
                </a:lnTo>
                <a:cubicBezTo>
                  <a:pt x="4031" y="1928"/>
                  <a:pt x="4006" y="1937"/>
                  <a:pt x="3986" y="1952"/>
                </a:cubicBezTo>
                <a:lnTo>
                  <a:pt x="3367" y="2406"/>
                </a:lnTo>
                <a:cubicBezTo>
                  <a:pt x="3337" y="2429"/>
                  <a:pt x="3316" y="2460"/>
                  <a:pt x="3308" y="2496"/>
                </a:cubicBezTo>
                <a:lnTo>
                  <a:pt x="3240" y="2780"/>
                </a:lnTo>
                <a:lnTo>
                  <a:pt x="3030" y="2754"/>
                </a:lnTo>
                <a:cubicBezTo>
                  <a:pt x="3019" y="2753"/>
                  <a:pt x="3007" y="2752"/>
                  <a:pt x="2995" y="2752"/>
                </a:cubicBezTo>
                <a:cubicBezTo>
                  <a:pt x="2875" y="2752"/>
                  <a:pt x="2765" y="2826"/>
                  <a:pt x="2723" y="2941"/>
                </a:cubicBezTo>
                <a:lnTo>
                  <a:pt x="2596" y="3289"/>
                </a:lnTo>
                <a:cubicBezTo>
                  <a:pt x="2536" y="3446"/>
                  <a:pt x="2624" y="3620"/>
                  <a:pt x="2787" y="3667"/>
                </a:cubicBezTo>
                <a:lnTo>
                  <a:pt x="2791" y="3668"/>
                </a:lnTo>
                <a:lnTo>
                  <a:pt x="2787" y="3670"/>
                </a:lnTo>
                <a:cubicBezTo>
                  <a:pt x="2639" y="3736"/>
                  <a:pt x="2540" y="3878"/>
                  <a:pt x="2534" y="4040"/>
                </a:cubicBezTo>
                <a:lnTo>
                  <a:pt x="2531" y="4117"/>
                </a:lnTo>
                <a:lnTo>
                  <a:pt x="2092" y="4619"/>
                </a:lnTo>
                <a:cubicBezTo>
                  <a:pt x="2025" y="4697"/>
                  <a:pt x="1987" y="4795"/>
                  <a:pt x="1987" y="4897"/>
                </a:cubicBezTo>
                <a:lnTo>
                  <a:pt x="1987" y="5480"/>
                </a:lnTo>
                <a:cubicBezTo>
                  <a:pt x="1987" y="5631"/>
                  <a:pt x="2049" y="5774"/>
                  <a:pt x="2157" y="5879"/>
                </a:cubicBezTo>
                <a:lnTo>
                  <a:pt x="2575" y="6283"/>
                </a:lnTo>
                <a:cubicBezTo>
                  <a:pt x="2667" y="6371"/>
                  <a:pt x="2785" y="6425"/>
                  <a:pt x="2912" y="6436"/>
                </a:cubicBezTo>
                <a:lnTo>
                  <a:pt x="4146" y="6542"/>
                </a:lnTo>
                <a:lnTo>
                  <a:pt x="4142" y="6581"/>
                </a:lnTo>
                <a:cubicBezTo>
                  <a:pt x="4123" y="6732"/>
                  <a:pt x="4187" y="6882"/>
                  <a:pt x="4309" y="6973"/>
                </a:cubicBezTo>
                <a:lnTo>
                  <a:pt x="4527" y="7135"/>
                </a:lnTo>
                <a:lnTo>
                  <a:pt x="4512" y="7182"/>
                </a:lnTo>
                <a:cubicBezTo>
                  <a:pt x="4463" y="7343"/>
                  <a:pt x="4514" y="7518"/>
                  <a:pt x="4642" y="7627"/>
                </a:cubicBezTo>
                <a:lnTo>
                  <a:pt x="4705" y="7683"/>
                </a:lnTo>
                <a:cubicBezTo>
                  <a:pt x="4655" y="7688"/>
                  <a:pt x="4604" y="7691"/>
                  <a:pt x="4551" y="7693"/>
                </a:cubicBezTo>
                <a:cubicBezTo>
                  <a:pt x="4501" y="7695"/>
                  <a:pt x="4450" y="7696"/>
                  <a:pt x="4400" y="7696"/>
                </a:cubicBezTo>
                <a:cubicBezTo>
                  <a:pt x="3534" y="7696"/>
                  <a:pt x="2693" y="7392"/>
                  <a:pt x="2027" y="6832"/>
                </a:cubicBezTo>
                <a:cubicBezTo>
                  <a:pt x="1998" y="6807"/>
                  <a:pt x="1962" y="6795"/>
                  <a:pt x="1927" y="6795"/>
                </a:cubicBezTo>
                <a:cubicBezTo>
                  <a:pt x="1882" y="6795"/>
                  <a:pt x="1838" y="6814"/>
                  <a:pt x="1807" y="6851"/>
                </a:cubicBezTo>
                <a:cubicBezTo>
                  <a:pt x="1752" y="6917"/>
                  <a:pt x="1760" y="7016"/>
                  <a:pt x="1826" y="7071"/>
                </a:cubicBezTo>
                <a:cubicBezTo>
                  <a:pt x="2546" y="7677"/>
                  <a:pt x="3455" y="8008"/>
                  <a:pt x="4395" y="8008"/>
                </a:cubicBezTo>
                <a:cubicBezTo>
                  <a:pt x="4397" y="8008"/>
                  <a:pt x="4399" y="8008"/>
                  <a:pt x="4401" y="8008"/>
                </a:cubicBezTo>
                <a:cubicBezTo>
                  <a:pt x="4455" y="8008"/>
                  <a:pt x="4510" y="8008"/>
                  <a:pt x="4565" y="8006"/>
                </a:cubicBezTo>
                <a:cubicBezTo>
                  <a:pt x="6091" y="7944"/>
                  <a:pt x="7450" y="7019"/>
                  <a:pt x="8066" y="5622"/>
                </a:cubicBezTo>
                <a:cubicBezTo>
                  <a:pt x="8684" y="4223"/>
                  <a:pt x="8453" y="2597"/>
                  <a:pt x="7470" y="1427"/>
                </a:cubicBezTo>
                <a:cubicBezTo>
                  <a:pt x="7439" y="1390"/>
                  <a:pt x="7395" y="1372"/>
                  <a:pt x="7350" y="1372"/>
                </a:cubicBezTo>
                <a:cubicBezTo>
                  <a:pt x="7314" y="1372"/>
                  <a:pt x="7278" y="1384"/>
                  <a:pt x="7249" y="1408"/>
                </a:cubicBezTo>
                <a:cubicBezTo>
                  <a:pt x="7183" y="1465"/>
                  <a:pt x="7175" y="1563"/>
                  <a:pt x="7230" y="1629"/>
                </a:cubicBezTo>
                <a:cubicBezTo>
                  <a:pt x="7653" y="2131"/>
                  <a:pt x="7933" y="2735"/>
                  <a:pt x="8042" y="3382"/>
                </a:cubicBezTo>
                <a:lnTo>
                  <a:pt x="7995" y="3336"/>
                </a:lnTo>
                <a:cubicBezTo>
                  <a:pt x="7912" y="3254"/>
                  <a:pt x="7806" y="3215"/>
                  <a:pt x="7700" y="3215"/>
                </a:cubicBezTo>
                <a:cubicBezTo>
                  <a:pt x="7561" y="3215"/>
                  <a:pt x="7424" y="3282"/>
                  <a:pt x="7343" y="3411"/>
                </a:cubicBezTo>
                <a:lnTo>
                  <a:pt x="7316" y="3453"/>
                </a:lnTo>
                <a:cubicBezTo>
                  <a:pt x="7241" y="3453"/>
                  <a:pt x="7168" y="3480"/>
                  <a:pt x="7115" y="3531"/>
                </a:cubicBezTo>
                <a:lnTo>
                  <a:pt x="6909" y="3287"/>
                </a:lnTo>
                <a:cubicBezTo>
                  <a:pt x="6877" y="3248"/>
                  <a:pt x="6831" y="3227"/>
                  <a:pt x="6785" y="3227"/>
                </a:cubicBezTo>
                <a:cubicBezTo>
                  <a:pt x="6749" y="3227"/>
                  <a:pt x="6713" y="3239"/>
                  <a:pt x="6684" y="3264"/>
                </a:cubicBezTo>
                <a:cubicBezTo>
                  <a:pt x="6616" y="3321"/>
                  <a:pt x="6610" y="3423"/>
                  <a:pt x="6669" y="3489"/>
                </a:cubicBezTo>
                <a:lnTo>
                  <a:pt x="6984" y="3862"/>
                </a:lnTo>
                <a:cubicBezTo>
                  <a:pt x="7015" y="3899"/>
                  <a:pt x="7060" y="3918"/>
                  <a:pt x="7104" y="3918"/>
                </a:cubicBezTo>
                <a:cubicBezTo>
                  <a:pt x="7144" y="3918"/>
                  <a:pt x="7183" y="3903"/>
                  <a:pt x="7214" y="3873"/>
                </a:cubicBezTo>
                <a:lnTo>
                  <a:pt x="7315" y="3773"/>
                </a:lnTo>
                <a:lnTo>
                  <a:pt x="7439" y="3859"/>
                </a:lnTo>
                <a:lnTo>
                  <a:pt x="6973" y="4784"/>
                </a:lnTo>
                <a:lnTo>
                  <a:pt x="6948" y="4787"/>
                </a:lnTo>
                <a:cubicBezTo>
                  <a:pt x="6945" y="4787"/>
                  <a:pt x="6942" y="4787"/>
                  <a:pt x="6939" y="4787"/>
                </a:cubicBezTo>
                <a:cubicBezTo>
                  <a:pt x="6907" y="4787"/>
                  <a:pt x="6876" y="4773"/>
                  <a:pt x="6856" y="4747"/>
                </a:cubicBezTo>
                <a:lnTo>
                  <a:pt x="6236" y="3991"/>
                </a:lnTo>
                <a:cubicBezTo>
                  <a:pt x="6204" y="3954"/>
                  <a:pt x="6160" y="3934"/>
                  <a:pt x="6115" y="3934"/>
                </a:cubicBezTo>
                <a:cubicBezTo>
                  <a:pt x="6079" y="3934"/>
                  <a:pt x="6044" y="3946"/>
                  <a:pt x="6015" y="3970"/>
                </a:cubicBezTo>
                <a:cubicBezTo>
                  <a:pt x="5947" y="4025"/>
                  <a:pt x="5938" y="4123"/>
                  <a:pt x="5993" y="4189"/>
                </a:cubicBezTo>
                <a:lnTo>
                  <a:pt x="6614" y="4946"/>
                </a:lnTo>
                <a:cubicBezTo>
                  <a:pt x="6694" y="5045"/>
                  <a:pt x="6814" y="5100"/>
                  <a:pt x="6941" y="5100"/>
                </a:cubicBezTo>
                <a:cubicBezTo>
                  <a:pt x="6951" y="5100"/>
                  <a:pt x="6961" y="5100"/>
                  <a:pt x="6970" y="5099"/>
                </a:cubicBezTo>
                <a:lnTo>
                  <a:pt x="7172" y="5084"/>
                </a:lnTo>
                <a:lnTo>
                  <a:pt x="7172" y="5084"/>
                </a:lnTo>
                <a:lnTo>
                  <a:pt x="6556" y="6510"/>
                </a:lnTo>
                <a:cubicBezTo>
                  <a:pt x="6511" y="6614"/>
                  <a:pt x="6451" y="6711"/>
                  <a:pt x="6380" y="6797"/>
                </a:cubicBezTo>
                <a:lnTo>
                  <a:pt x="5887" y="7385"/>
                </a:lnTo>
                <a:cubicBezTo>
                  <a:pt x="5639" y="7494"/>
                  <a:pt x="5382" y="7575"/>
                  <a:pt x="5117" y="7626"/>
                </a:cubicBezTo>
                <a:lnTo>
                  <a:pt x="4846" y="7390"/>
                </a:lnTo>
                <a:cubicBezTo>
                  <a:pt x="4813" y="7364"/>
                  <a:pt x="4799" y="7318"/>
                  <a:pt x="4813" y="7276"/>
                </a:cubicBezTo>
                <a:lnTo>
                  <a:pt x="4860" y="7123"/>
                </a:lnTo>
                <a:cubicBezTo>
                  <a:pt x="4879" y="7059"/>
                  <a:pt x="4857" y="6991"/>
                  <a:pt x="4803" y="6950"/>
                </a:cubicBezTo>
                <a:lnTo>
                  <a:pt x="4496" y="6721"/>
                </a:lnTo>
                <a:cubicBezTo>
                  <a:pt x="4465" y="6699"/>
                  <a:pt x="4448" y="6659"/>
                  <a:pt x="4453" y="6620"/>
                </a:cubicBezTo>
                <a:lnTo>
                  <a:pt x="4479" y="6421"/>
                </a:lnTo>
                <a:cubicBezTo>
                  <a:pt x="4490" y="6332"/>
                  <a:pt x="4425" y="6253"/>
                  <a:pt x="4336" y="6245"/>
                </a:cubicBezTo>
                <a:lnTo>
                  <a:pt x="2940" y="6125"/>
                </a:lnTo>
                <a:cubicBezTo>
                  <a:pt x="2885" y="6120"/>
                  <a:pt x="2832" y="6095"/>
                  <a:pt x="2793" y="6058"/>
                </a:cubicBezTo>
                <a:lnTo>
                  <a:pt x="2375" y="5654"/>
                </a:lnTo>
                <a:cubicBezTo>
                  <a:pt x="2328" y="5608"/>
                  <a:pt x="2301" y="5545"/>
                  <a:pt x="2301" y="5480"/>
                </a:cubicBezTo>
                <a:lnTo>
                  <a:pt x="2301" y="4899"/>
                </a:lnTo>
                <a:cubicBezTo>
                  <a:pt x="2301" y="4872"/>
                  <a:pt x="2310" y="4846"/>
                  <a:pt x="2328" y="4827"/>
                </a:cubicBezTo>
                <a:lnTo>
                  <a:pt x="2804" y="4282"/>
                </a:lnTo>
                <a:cubicBezTo>
                  <a:pt x="2828" y="4255"/>
                  <a:pt x="2842" y="4222"/>
                  <a:pt x="2843" y="4185"/>
                </a:cubicBezTo>
                <a:lnTo>
                  <a:pt x="2847" y="4053"/>
                </a:lnTo>
                <a:cubicBezTo>
                  <a:pt x="2849" y="4012"/>
                  <a:pt x="2874" y="3974"/>
                  <a:pt x="2912" y="3958"/>
                </a:cubicBezTo>
                <a:lnTo>
                  <a:pt x="3285" y="3794"/>
                </a:lnTo>
                <a:lnTo>
                  <a:pt x="3985" y="3777"/>
                </a:lnTo>
                <a:cubicBezTo>
                  <a:pt x="3986" y="3777"/>
                  <a:pt x="3986" y="3777"/>
                  <a:pt x="3987" y="3777"/>
                </a:cubicBezTo>
                <a:cubicBezTo>
                  <a:pt x="4002" y="3777"/>
                  <a:pt x="4015" y="3789"/>
                  <a:pt x="4017" y="3804"/>
                </a:cubicBezTo>
                <a:cubicBezTo>
                  <a:pt x="4037" y="3932"/>
                  <a:pt x="4127" y="4037"/>
                  <a:pt x="4249" y="4078"/>
                </a:cubicBezTo>
                <a:lnTo>
                  <a:pt x="4749" y="4244"/>
                </a:lnTo>
                <a:cubicBezTo>
                  <a:pt x="4779" y="4254"/>
                  <a:pt x="4808" y="4259"/>
                  <a:pt x="4837" y="4259"/>
                </a:cubicBezTo>
                <a:cubicBezTo>
                  <a:pt x="4998" y="4259"/>
                  <a:pt x="5134" y="4117"/>
                  <a:pt x="5111" y="3946"/>
                </a:cubicBezTo>
                <a:lnTo>
                  <a:pt x="5740" y="3894"/>
                </a:lnTo>
                <a:cubicBezTo>
                  <a:pt x="5992" y="3874"/>
                  <a:pt x="6170" y="3639"/>
                  <a:pt x="6121" y="3391"/>
                </a:cubicBezTo>
                <a:lnTo>
                  <a:pt x="6102" y="3304"/>
                </a:lnTo>
                <a:cubicBezTo>
                  <a:pt x="6076" y="3167"/>
                  <a:pt x="5958" y="3071"/>
                  <a:pt x="5822" y="3071"/>
                </a:cubicBezTo>
                <a:cubicBezTo>
                  <a:pt x="5813" y="3071"/>
                  <a:pt x="5804" y="3071"/>
                  <a:pt x="5795" y="3072"/>
                </a:cubicBezTo>
                <a:lnTo>
                  <a:pt x="5466" y="3099"/>
                </a:lnTo>
                <a:lnTo>
                  <a:pt x="5416" y="3044"/>
                </a:lnTo>
                <a:lnTo>
                  <a:pt x="5851" y="2609"/>
                </a:lnTo>
                <a:cubicBezTo>
                  <a:pt x="5908" y="2547"/>
                  <a:pt x="5907" y="2450"/>
                  <a:pt x="5846" y="2391"/>
                </a:cubicBezTo>
                <a:cubicBezTo>
                  <a:pt x="5816" y="2360"/>
                  <a:pt x="5776" y="2344"/>
                  <a:pt x="5736" y="2344"/>
                </a:cubicBezTo>
                <a:cubicBezTo>
                  <a:pt x="5697" y="2344"/>
                  <a:pt x="5659" y="2359"/>
                  <a:pt x="5628" y="2387"/>
                </a:cubicBezTo>
                <a:lnTo>
                  <a:pt x="5103" y="2913"/>
                </a:lnTo>
                <a:lnTo>
                  <a:pt x="4927" y="2987"/>
                </a:lnTo>
                <a:lnTo>
                  <a:pt x="4434" y="2612"/>
                </a:lnTo>
                <a:cubicBezTo>
                  <a:pt x="4407" y="2591"/>
                  <a:pt x="4374" y="2580"/>
                  <a:pt x="4340" y="2580"/>
                </a:cubicBezTo>
                <a:cubicBezTo>
                  <a:pt x="4324" y="2580"/>
                  <a:pt x="4307" y="2582"/>
                  <a:pt x="4292" y="2587"/>
                </a:cubicBezTo>
                <a:lnTo>
                  <a:pt x="3608" y="2805"/>
                </a:lnTo>
                <a:cubicBezTo>
                  <a:pt x="3589" y="2812"/>
                  <a:pt x="3569" y="2820"/>
                  <a:pt x="3551" y="2828"/>
                </a:cubicBezTo>
                <a:lnTo>
                  <a:pt x="3600" y="2624"/>
                </a:lnTo>
                <a:lnTo>
                  <a:pt x="4141" y="2228"/>
                </a:lnTo>
                <a:lnTo>
                  <a:pt x="4700" y="2145"/>
                </a:lnTo>
                <a:cubicBezTo>
                  <a:pt x="4768" y="2135"/>
                  <a:pt x="4822" y="2081"/>
                  <a:pt x="4831" y="2013"/>
                </a:cubicBezTo>
                <a:lnTo>
                  <a:pt x="4895" y="1562"/>
                </a:lnTo>
                <a:cubicBezTo>
                  <a:pt x="4901" y="1519"/>
                  <a:pt x="4889" y="1475"/>
                  <a:pt x="4864" y="1442"/>
                </a:cubicBezTo>
                <a:lnTo>
                  <a:pt x="4634" y="1152"/>
                </a:lnTo>
                <a:cubicBezTo>
                  <a:pt x="4602" y="1113"/>
                  <a:pt x="4557" y="1093"/>
                  <a:pt x="4511" y="1093"/>
                </a:cubicBezTo>
                <a:cubicBezTo>
                  <a:pt x="4462" y="1093"/>
                  <a:pt x="4414" y="1115"/>
                  <a:pt x="4383" y="1159"/>
                </a:cubicBezTo>
                <a:lnTo>
                  <a:pt x="4207" y="1410"/>
                </a:lnTo>
                <a:lnTo>
                  <a:pt x="4024" y="1395"/>
                </a:lnTo>
                <a:lnTo>
                  <a:pt x="4329" y="813"/>
                </a:lnTo>
                <a:lnTo>
                  <a:pt x="4644" y="813"/>
                </a:lnTo>
                <a:lnTo>
                  <a:pt x="4883" y="1243"/>
                </a:lnTo>
                <a:cubicBezTo>
                  <a:pt x="4913" y="1296"/>
                  <a:pt x="4966" y="1323"/>
                  <a:pt x="5019" y="1323"/>
                </a:cubicBezTo>
                <a:cubicBezTo>
                  <a:pt x="5078" y="1323"/>
                  <a:pt x="5136" y="1291"/>
                  <a:pt x="5164" y="1228"/>
                </a:cubicBezTo>
                <a:lnTo>
                  <a:pt x="5383" y="712"/>
                </a:lnTo>
                <a:cubicBezTo>
                  <a:pt x="5422" y="622"/>
                  <a:pt x="5412" y="517"/>
                  <a:pt x="5356" y="436"/>
                </a:cubicBezTo>
                <a:lnTo>
                  <a:pt x="5356" y="436"/>
                </a:lnTo>
                <a:cubicBezTo>
                  <a:pt x="5879" y="575"/>
                  <a:pt x="6363" y="828"/>
                  <a:pt x="6777" y="1177"/>
                </a:cubicBezTo>
                <a:cubicBezTo>
                  <a:pt x="6806" y="1201"/>
                  <a:pt x="6842" y="1213"/>
                  <a:pt x="6877" y="1213"/>
                </a:cubicBezTo>
                <a:cubicBezTo>
                  <a:pt x="6921" y="1213"/>
                  <a:pt x="6965" y="1194"/>
                  <a:pt x="6996" y="1158"/>
                </a:cubicBezTo>
                <a:cubicBezTo>
                  <a:pt x="7053" y="1092"/>
                  <a:pt x="7045" y="992"/>
                  <a:pt x="6979" y="937"/>
                </a:cubicBezTo>
                <a:cubicBezTo>
                  <a:pt x="6231" y="310"/>
                  <a:pt x="5317" y="1"/>
                  <a:pt x="4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2" grpId="0" build="p"/>
      <p:bldP spid="223" grpId="0"/>
      <p:bldP spid="224" grpId="0"/>
      <p:bldP spid="225" grpId="0"/>
      <p:bldP spid="226" grpId="0" build="p"/>
      <p:bldP spid="227" grpId="0" build="p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Assesing Dataset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254C6D"/>
      </a:dk1>
      <a:lt1>
        <a:srgbClr val="F3F3F3"/>
      </a:lt1>
      <a:dk2>
        <a:srgbClr val="254C6D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515</Words>
  <Application>Microsoft Macintosh PowerPoint</Application>
  <PresentationFormat>On-screen Show (16:9)</PresentationFormat>
  <Paragraphs>149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DM Sans</vt:lpstr>
      <vt:lpstr>Helvetica Neue</vt:lpstr>
      <vt:lpstr>Fira Sans Extra Condensed Medium</vt:lpstr>
      <vt:lpstr>DM Serif Display</vt:lpstr>
      <vt:lpstr>DM Sans Medium</vt:lpstr>
      <vt:lpstr>Arial</vt:lpstr>
      <vt:lpstr>Open Sans Light</vt:lpstr>
      <vt:lpstr>Invesment Business Plan by Slidego</vt:lpstr>
      <vt:lpstr>Fund Price Prediction</vt:lpstr>
      <vt:lpstr>Start</vt:lpstr>
      <vt:lpstr>Steps to get you Results</vt:lpstr>
      <vt:lpstr>Understanding Your Needs, and Dataset</vt:lpstr>
      <vt:lpstr>PowerPoint Presentation</vt:lpstr>
      <vt:lpstr>Broad Understanding</vt:lpstr>
      <vt:lpstr>Modeling Technical Components</vt:lpstr>
      <vt:lpstr>Components of the Technical Solution</vt:lpstr>
      <vt:lpstr>Assesing Dataset</vt:lpstr>
      <vt:lpstr>Monthly Decomposition of AMECX</vt:lpstr>
      <vt:lpstr>PowerPoint Presentation</vt:lpstr>
      <vt:lpstr>Models  Methods Projection</vt:lpstr>
      <vt:lpstr>Models </vt:lpstr>
      <vt:lpstr>SARIMAX-  1 year projection price range US$21-$22.25</vt:lpstr>
      <vt:lpstr>Conclusion:</vt:lpstr>
      <vt:lpstr>Time Series Reproducibility with additional success components  </vt:lpstr>
      <vt:lpstr>Thanks</vt:lpstr>
      <vt:lpstr>Fabolous Team ! Do Business with us!</vt:lpstr>
      <vt:lpstr>120  Hours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&amp; Business Plan</dc:title>
  <cp:lastModifiedBy>Jhonathan Shaikh</cp:lastModifiedBy>
  <cp:revision>16</cp:revision>
  <dcterms:modified xsi:type="dcterms:W3CDTF">2023-08-21T15:16:23Z</dcterms:modified>
</cp:coreProperties>
</file>